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5.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6.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8.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9.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 id="2147483652" r:id="rId6"/>
    <p:sldMasterId id="2147483763" r:id="rId7"/>
    <p:sldMasterId id="2147483806" r:id="rId8"/>
    <p:sldMasterId id="2147483890" r:id="rId9"/>
    <p:sldMasterId id="2147483961" r:id="rId10"/>
    <p:sldMasterId id="2147484001" r:id="rId11"/>
    <p:sldMasterId id="2147484017" r:id="rId12"/>
    <p:sldMasterId id="2147484026" r:id="rId13"/>
  </p:sldMasterIdLst>
  <p:notesMasterIdLst>
    <p:notesMasterId r:id="rId15"/>
  </p:notesMasterIdLst>
  <p:handoutMasterIdLst>
    <p:handoutMasterId r:id="rId16"/>
  </p:handoutMasterIdLst>
  <p:sldIdLst>
    <p:sldId id="333"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0383D6-AB6C-051A-7FAC-5FCDBE2A3863}" name="Simon Reuter" initials="SR" userId="S::simon.reuter@outdooractive.com::44b1a3de-df59-4c71-a90d-3e1cf750fb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6BCE28"/>
    <a:srgbClr val="00A601"/>
    <a:srgbClr val="64BD25"/>
    <a:srgbClr val="79C32E"/>
    <a:srgbClr val="A7D342"/>
    <a:srgbClr val="8DB41C"/>
    <a:srgbClr val="FEFFFB"/>
    <a:srgbClr val="71C12A"/>
    <a:srgbClr val="00A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99C09-7035-08C3-C957-7C804B15B725}" v="16" dt="2026-08-31T16:51:42.273"/>
    <p1510:client id="{D6A15FE7-A3F4-0D78-8032-E475025913AA}" v="98" dt="2026-08-31T17:02:26.8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47" autoAdjust="0"/>
    <p:restoredTop sz="95974" autoAdjust="0"/>
  </p:normalViewPr>
  <p:slideViewPr>
    <p:cSldViewPr snapToGrid="0">
      <p:cViewPr varScale="1">
        <p:scale>
          <a:sx n="106" d="100"/>
          <a:sy n="106" d="100"/>
        </p:scale>
        <p:origin x="252" y="10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2492"/>
    </p:cViewPr>
  </p:sorterViewPr>
  <p:notesViewPr>
    <p:cSldViewPr snapToGrid="0" showGuides="1">
      <p:cViewPr varScale="1">
        <p:scale>
          <a:sx n="86" d="100"/>
          <a:sy n="86" d="100"/>
        </p:scale>
        <p:origin x="292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E5FF48-9CE8-44BE-A845-053EA477958C}" type="datetimeFigureOut">
              <a:rPr lang="de-DE" smtClean="0"/>
              <a:t>31.08.2026</a:t>
            </a:fld>
            <a:endParaRPr lang="de-D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687161-94F3-4CB7-9E75-13C4BB86CA35}" type="slidenum">
              <a:rPr lang="de-DE" smtClean="0"/>
              <a:t>‹#›</a:t>
            </a:fld>
            <a:endParaRPr lang="de-DE"/>
          </a:p>
        </p:txBody>
      </p:sp>
    </p:spTree>
    <p:extLst>
      <p:ext uri="{BB962C8B-B14F-4D97-AF65-F5344CB8AC3E}">
        <p14:creationId xmlns:p14="http://schemas.microsoft.com/office/powerpoint/2010/main" val="3817036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8946E-D282-446E-BA89-FFF7FB177BC4}" type="datetimeFigureOut">
              <a:rPr lang="de-DE" smtClean="0"/>
              <a:t>31.08.2026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B63B8-4268-4987-8BBE-1DDC1496107D}" type="slidenum">
              <a:rPr lang="de-DE" smtClean="0"/>
              <a:t>‹#›</a:t>
            </a:fld>
            <a:endParaRPr lang="de-DE"/>
          </a:p>
        </p:txBody>
      </p:sp>
    </p:spTree>
    <p:extLst>
      <p:ext uri="{BB962C8B-B14F-4D97-AF65-F5344CB8AC3E}">
        <p14:creationId xmlns:p14="http://schemas.microsoft.com/office/powerpoint/2010/main" val="1698642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a:extLst>
            <a:ext uri="{FF2B5EF4-FFF2-40B4-BE49-F238E27FC236}">
              <a16:creationId xmlns:a16="http://schemas.microsoft.com/office/drawing/2014/main" id="{DE52F005-29BD-614D-6CDA-8A89C6246580}"/>
            </a:ext>
          </a:extLst>
        </p:cNvPr>
        <p:cNvGrpSpPr/>
        <p:nvPr/>
      </p:nvGrpSpPr>
      <p:grpSpPr>
        <a:xfrm>
          <a:off x="0" y="0"/>
          <a:ext cx="0" cy="0"/>
          <a:chOff x="0" y="0"/>
          <a:chExt cx="0" cy="0"/>
        </a:xfrm>
      </p:grpSpPr>
      <p:sp>
        <p:nvSpPr>
          <p:cNvPr id="377" name="Google Shape;377;p38:notes">
            <a:extLst>
              <a:ext uri="{FF2B5EF4-FFF2-40B4-BE49-F238E27FC236}">
                <a16:creationId xmlns:a16="http://schemas.microsoft.com/office/drawing/2014/main" id="{79EC14AF-EAEF-3AB1-E1E5-1D50F1670C9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38:notes">
            <a:extLst>
              <a:ext uri="{FF2B5EF4-FFF2-40B4-BE49-F238E27FC236}">
                <a16:creationId xmlns:a16="http://schemas.microsoft.com/office/drawing/2014/main" id="{08292E96-B2DB-8AE8-A379-FCD2258B36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2751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7" name="Grafik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19300" y="-813868"/>
            <a:ext cx="8153400" cy="8647662"/>
          </a:xfrm>
          <a:prstGeom prst="rect">
            <a:avLst/>
          </a:prstGeom>
        </p:spPr>
      </p:pic>
      <p:sp>
        <p:nvSpPr>
          <p:cNvPr id="2" name="Title 1"/>
          <p:cNvSpPr>
            <a:spLocks noGrp="1"/>
          </p:cNvSpPr>
          <p:nvPr>
            <p:ph type="ctrTitle" hasCustomPrompt="1"/>
          </p:nvPr>
        </p:nvSpPr>
        <p:spPr>
          <a:xfrm>
            <a:off x="1524000" y="2316163"/>
            <a:ext cx="9144000" cy="2387600"/>
          </a:xfrm>
          <a:prstGeom prst="rect">
            <a:avLst/>
          </a:prstGeom>
        </p:spPr>
        <p:txBody>
          <a:bodyPr anchor="ctr"/>
          <a:lstStyle>
            <a:lvl1pPr algn="ctr">
              <a:defRPr sz="6000" b="1" baseline="0">
                <a:solidFill>
                  <a:srgbClr val="272727"/>
                </a:solidFill>
                <a:latin typeface="Calibri" panose="020F0502020204030204" pitchFamily="34" charset="0"/>
                <a:cs typeface="Calibri" panose="020F0502020204030204" pitchFamily="34" charset="0"/>
              </a:defRPr>
            </a:lvl1pPr>
          </a:lstStyle>
          <a:p>
            <a:r>
              <a:rPr lang="en-US" dirty="0"/>
              <a:t>Title</a:t>
            </a:r>
            <a:endParaRPr lang="de-DE" dirty="0"/>
          </a:p>
        </p:txBody>
      </p:sp>
    </p:spTree>
    <p:extLst>
      <p:ext uri="{BB962C8B-B14F-4D97-AF65-F5344CB8AC3E}">
        <p14:creationId xmlns:p14="http://schemas.microsoft.com/office/powerpoint/2010/main" val="440425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_Title_with_Box">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indent="0">
              <a:buNone/>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r>
              <a:rPr lang="en-US" dirty="0"/>
              <a:t>Add a black or white overlay using a shape, then make it transparent, to make the text more legible.</a:t>
            </a:r>
          </a:p>
          <a:p>
            <a:r>
              <a:rPr lang="en-US" dirty="0"/>
              <a:t>Change title &amp; box color to white.</a:t>
            </a:r>
            <a:endParaRPr lang="de-DE" dirty="0"/>
          </a:p>
        </p:txBody>
      </p:sp>
      <p:sp>
        <p:nvSpPr>
          <p:cNvPr id="4" name="Text Placeholder 3"/>
          <p:cNvSpPr>
            <a:spLocks noGrp="1"/>
          </p:cNvSpPr>
          <p:nvPr>
            <p:ph type="body" sz="quarter" idx="19" hasCustomPrompt="1"/>
          </p:nvPr>
        </p:nvSpPr>
        <p:spPr>
          <a:xfrm>
            <a:off x="1930400" y="2384982"/>
            <a:ext cx="8331200" cy="2088036"/>
          </a:xfrm>
          <a:prstGeom prst="rect">
            <a:avLst/>
          </a:prstGeom>
          <a:ln w="57150">
            <a:solidFill>
              <a:schemeClr val="tx1"/>
            </a:solidFill>
          </a:ln>
        </p:spPr>
        <p:txBody>
          <a:bodyPr anchor="ctr"/>
          <a:lstStyle>
            <a:lvl1pPr marL="0" indent="0" algn="ctr">
              <a:buNone/>
              <a:defRPr sz="4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2952951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_Title_with_Image_Overlay">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1"/>
            <a:ext cx="12192000" cy="6857999"/>
          </a:xfrm>
          <a:prstGeom prst="rect">
            <a:avLst/>
          </a:prstGeom>
        </p:spPr>
        <p:txBody>
          <a:bodyPr vert="horz"/>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a:p>
            <a:endParaRPr lang="de-DE" dirty="0"/>
          </a:p>
        </p:txBody>
      </p:sp>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chemeClr val="tx1">
                    <a:lumMod val="90000"/>
                    <a:lumOff val="10000"/>
                  </a:schemeClr>
                </a:solidFill>
                <a:latin typeface="Calibri"/>
                <a:cs typeface="Calibri"/>
              </a:defRPr>
            </a:lvl1pPr>
          </a:lstStyle>
          <a:p>
            <a:pPr lvl="0"/>
            <a:r>
              <a:rPr lang="de-DE" dirty="0" err="1"/>
              <a:t>Subtitle</a:t>
            </a:r>
            <a:r>
              <a:rPr lang="de-DE" dirty="0"/>
              <a:t>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27667508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_Title_with_Subtitle">
    <p:spTree>
      <p:nvGrpSpPr>
        <p:cNvPr id="1" name=""/>
        <p:cNvGrpSpPr/>
        <p:nvPr/>
      </p:nvGrpSpPr>
      <p:grpSpPr>
        <a:xfrm>
          <a:off x="0" y="0"/>
          <a:ext cx="0" cy="0"/>
          <a:chOff x="0" y="0"/>
          <a:chExt cx="0" cy="0"/>
        </a:xfrm>
      </p:grpSpPr>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Subtitle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3554280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hapter_Title_Blank">
    <p:spTree>
      <p:nvGrpSpPr>
        <p:cNvPr id="1" name=""/>
        <p:cNvGrpSpPr/>
        <p:nvPr/>
      </p:nvGrpSpPr>
      <p:grpSpPr>
        <a:xfrm>
          <a:off x="0" y="0"/>
          <a:ext cx="0" cy="0"/>
          <a:chOff x="0" y="0"/>
          <a:chExt cx="0" cy="0"/>
        </a:xfrm>
      </p:grpSpPr>
      <p:sp>
        <p:nvSpPr>
          <p:cNvPr id="6" name="Textplatzhalter 3"/>
          <p:cNvSpPr>
            <a:spLocks noGrp="1"/>
          </p:cNvSpPr>
          <p:nvPr>
            <p:ph type="body" sz="quarter" idx="16" hasCustomPrompt="1"/>
          </p:nvPr>
        </p:nvSpPr>
        <p:spPr>
          <a:xfrm>
            <a:off x="728300" y="2561634"/>
            <a:ext cx="10735400" cy="1734733"/>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2882705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Last slide + contact details">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p:txBody>
      </p:sp>
      <p:sp>
        <p:nvSpPr>
          <p:cNvPr id="5" name="Textplatzhalter 3"/>
          <p:cNvSpPr>
            <a:spLocks noGrp="1"/>
          </p:cNvSpPr>
          <p:nvPr>
            <p:ph type="body" sz="quarter" idx="13" hasCustomPrompt="1"/>
          </p:nvPr>
        </p:nvSpPr>
        <p:spPr>
          <a:xfrm>
            <a:off x="3940657" y="3547535"/>
            <a:ext cx="4310685" cy="216000"/>
          </a:xfrm>
          <a:prstGeom prst="rect">
            <a:avLst/>
          </a:prstGeom>
        </p:spPr>
        <p:txBody>
          <a:bodyPr lIns="0" tIns="0" rIns="0" bIns="0" anchor="ctr"/>
          <a:lstStyle>
            <a:lvl1pPr marL="0" indent="0" algn="ctr">
              <a:buNone/>
              <a:defRPr lang="de-DE" sz="1600" b="1" i="0" kern="1200" spc="50" dirty="0" smtClean="0">
                <a:solidFill>
                  <a:schemeClr val="tx1"/>
                </a:solidFill>
                <a:effectLst/>
                <a:latin typeface="Calibri"/>
                <a:ea typeface="ＭＳ Ｐゴシック" charset="0"/>
                <a:cs typeface="Calibri"/>
              </a:defRPr>
            </a:lvl1pPr>
            <a:lvl5pPr marL="2085919" indent="0">
              <a:buNone/>
              <a:defRPr/>
            </a:lvl5pPr>
          </a:lstStyle>
          <a:p>
            <a:pPr lvl="0"/>
            <a:r>
              <a:rPr lang="de-DE" dirty="0"/>
              <a:t>firstname.surname@outdooractive.com</a:t>
            </a:r>
          </a:p>
        </p:txBody>
      </p:sp>
      <p:sp>
        <p:nvSpPr>
          <p:cNvPr id="6" name="Textplatzhalter 3"/>
          <p:cNvSpPr>
            <a:spLocks noGrp="1"/>
          </p:cNvSpPr>
          <p:nvPr>
            <p:ph type="body" sz="quarter" idx="16" hasCustomPrompt="1"/>
          </p:nvPr>
        </p:nvSpPr>
        <p:spPr>
          <a:xfrm>
            <a:off x="814025" y="2889000"/>
            <a:ext cx="10735400" cy="540000"/>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39468359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Image_Layout_with_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079500"/>
            <a:ext cx="5176838" cy="5308600"/>
          </a:xfrm>
          <a:prstGeom prst="rect">
            <a:avLst/>
          </a:prstGeom>
        </p:spPr>
        <p:txBody>
          <a:bodyPr/>
          <a:lstStyle>
            <a:lvl1pPr marL="0" indent="0">
              <a:buNone/>
              <a:defRPr/>
            </a:lvl1pPr>
          </a:lstStyle>
          <a:p>
            <a:r>
              <a:rPr lang="en-US" dirty="0"/>
              <a:t>Picture</a:t>
            </a:r>
            <a:endParaRPr lang="de-DE" dirty="0"/>
          </a:p>
        </p:txBody>
      </p:sp>
      <p:sp>
        <p:nvSpPr>
          <p:cNvPr id="8" name="Picture Placeholder 5"/>
          <p:cNvSpPr>
            <a:spLocks noGrp="1"/>
          </p:cNvSpPr>
          <p:nvPr>
            <p:ph type="pic" sz="quarter" idx="19" hasCustomPrompt="1"/>
          </p:nvPr>
        </p:nvSpPr>
        <p:spPr>
          <a:xfrm>
            <a:off x="728300" y="1079500"/>
            <a:ext cx="5176838" cy="5308600"/>
          </a:xfrm>
          <a:prstGeom prst="rect">
            <a:avLst/>
          </a:prstGeom>
        </p:spPr>
        <p:txBody>
          <a:bodyPr/>
          <a:lstStyle>
            <a:lvl1pPr marL="0" indent="0">
              <a:buNone/>
              <a:defRPr/>
            </a:lvl1pPr>
          </a:lstStyle>
          <a:p>
            <a:r>
              <a:rPr lang="en-US" dirty="0"/>
              <a:t>Picture</a:t>
            </a:r>
            <a:endParaRPr lang="de-DE" dirty="0"/>
          </a:p>
        </p:txBody>
      </p:sp>
      <p:sp>
        <p:nvSpPr>
          <p:cNvPr id="5" name="Textplatzhalter 3"/>
          <p:cNvSpPr>
            <a:spLocks noGrp="1"/>
          </p:cNvSpPr>
          <p:nvPr>
            <p:ph type="body" sz="quarter" idx="20"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21"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35024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Image_Layout_with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604850"/>
            <a:ext cx="5176838" cy="4783249"/>
          </a:xfrm>
          <a:prstGeom prst="rect">
            <a:avLst/>
          </a:prstGeom>
        </p:spPr>
        <p:txBody>
          <a:bodyPr/>
          <a:lstStyle>
            <a:lvl1pPr marL="0" indent="0">
              <a:buNone/>
              <a:defRPr/>
            </a:lvl1pPr>
          </a:lstStyle>
          <a:p>
            <a:r>
              <a:rPr lang="en-US" dirty="0"/>
              <a:t>Picture</a:t>
            </a:r>
            <a:endParaRPr lang="de-DE" dirty="0"/>
          </a:p>
        </p:txBody>
      </p:sp>
      <p:sp>
        <p:nvSpPr>
          <p:cNvPr id="8" name="Picture Placeholder 5"/>
          <p:cNvSpPr>
            <a:spLocks noGrp="1"/>
          </p:cNvSpPr>
          <p:nvPr>
            <p:ph type="pic" sz="quarter" idx="19" hasCustomPrompt="1"/>
          </p:nvPr>
        </p:nvSpPr>
        <p:spPr>
          <a:xfrm>
            <a:off x="728300" y="1604850"/>
            <a:ext cx="5176838" cy="4783249"/>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20"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11" name="Textplatzhalter 3"/>
          <p:cNvSpPr>
            <a:spLocks noGrp="1"/>
          </p:cNvSpPr>
          <p:nvPr>
            <p:ph type="body" sz="quarter" idx="21"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12"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309642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_Right_with_Title_+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855960"/>
            <a:ext cx="5176838" cy="4532140"/>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3" name="Text Placeholder 2"/>
          <p:cNvSpPr>
            <a:spLocks noGrp="1"/>
          </p:cNvSpPr>
          <p:nvPr>
            <p:ph type="body" sz="quarter" idx="20" hasCustomPrompt="1"/>
          </p:nvPr>
        </p:nvSpPr>
        <p:spPr>
          <a:xfrm>
            <a:off x="737663" y="1855960"/>
            <a:ext cx="5175413" cy="4532140"/>
          </a:xfrm>
          <a:prstGeom prst="rect">
            <a:avLst/>
          </a:prstGeom>
        </p:spPr>
        <p:txBody>
          <a:bodyPr anchor="ctr"/>
          <a:lstStyle>
            <a:lvl1pPr marL="0" indent="0" algn="ctr">
              <a:buNone/>
              <a:defRPr sz="3200"/>
            </a:lvl1pPr>
            <a:lvl2pPr marL="457200" indent="0">
              <a:buNone/>
              <a:defRPr sz="3200"/>
            </a:lvl2pPr>
            <a:lvl3pPr marL="914400" indent="0">
              <a:buNone/>
              <a:defRPr sz="2800"/>
            </a:lvl3pPr>
            <a:lvl4pPr marL="1371600" indent="0">
              <a:buNone/>
              <a:defRPr sz="2400"/>
            </a:lvl4pPr>
            <a:lvl5pPr marL="1828800" indent="0">
              <a:buNone/>
              <a:defRPr sz="2400"/>
            </a:lvl5pPr>
          </a:lstStyle>
          <a:p>
            <a:pPr lvl="0"/>
            <a:r>
              <a:rPr lang="en-US" dirty="0"/>
              <a:t>Text Box</a:t>
            </a:r>
            <a:endParaRPr lang="de-DE" dirty="0"/>
          </a:p>
        </p:txBody>
      </p:sp>
      <p:sp>
        <p:nvSpPr>
          <p:cNvPr id="7" name="Textplatzhalter 3"/>
          <p:cNvSpPr>
            <a:spLocks noGrp="1"/>
          </p:cNvSpPr>
          <p:nvPr>
            <p:ph type="body" sz="quarter" idx="21"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8"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49097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Left_with_Title_+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737663" y="1855960"/>
            <a:ext cx="5176838" cy="4532140"/>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10"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3" name="Text Placeholder 2"/>
          <p:cNvSpPr>
            <a:spLocks noGrp="1"/>
          </p:cNvSpPr>
          <p:nvPr>
            <p:ph type="body" sz="quarter" idx="20" hasCustomPrompt="1"/>
          </p:nvPr>
        </p:nvSpPr>
        <p:spPr>
          <a:xfrm>
            <a:off x="6278925" y="1855960"/>
            <a:ext cx="5175413" cy="4532140"/>
          </a:xfrm>
          <a:prstGeom prst="rect">
            <a:avLst/>
          </a:prstGeom>
        </p:spPr>
        <p:txBody>
          <a:bodyPr anchor="ctr"/>
          <a:lstStyle>
            <a:lvl1pPr marL="0" indent="0" algn="ctr">
              <a:buNone/>
              <a:defRPr sz="3200"/>
            </a:lvl1pPr>
            <a:lvl2pPr marL="457200" indent="0">
              <a:buNone/>
              <a:defRPr sz="3200"/>
            </a:lvl2pPr>
            <a:lvl3pPr marL="914400" indent="0">
              <a:buNone/>
              <a:defRPr sz="2800"/>
            </a:lvl3pPr>
            <a:lvl4pPr marL="1371600" indent="0">
              <a:buNone/>
              <a:defRPr sz="2400"/>
            </a:lvl4pPr>
            <a:lvl5pPr marL="1828800" indent="0">
              <a:buNone/>
              <a:defRPr sz="2400"/>
            </a:lvl5pPr>
          </a:lstStyle>
          <a:p>
            <a:pPr lvl="0"/>
            <a:r>
              <a:rPr lang="en-US" dirty="0"/>
              <a:t>Text Box</a:t>
            </a:r>
            <a:endParaRPr lang="de-DE" dirty="0"/>
          </a:p>
        </p:txBody>
      </p:sp>
      <p:sp>
        <p:nvSpPr>
          <p:cNvPr id="8" name="Textplatzhalter 3"/>
          <p:cNvSpPr>
            <a:spLocks noGrp="1"/>
          </p:cNvSpPr>
          <p:nvPr>
            <p:ph type="body" sz="quarter" idx="22"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097088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_boxes_with_Title">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663" y="1079500"/>
            <a:ext cx="5176837" cy="5308600"/>
          </a:xfrm>
          <a:prstGeom prst="rect">
            <a:avLst/>
          </a:prstGeom>
        </p:spPr>
        <p:txBody>
          <a:bodyPr anchor="ctr"/>
          <a:lstStyle>
            <a:lvl1pPr marL="0" indent="0" algn="ctr">
              <a:buNone/>
              <a:defRPr sz="3200" baseline="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
        <p:nvSpPr>
          <p:cNvPr id="7" name="Text Placeholder 3"/>
          <p:cNvSpPr>
            <a:spLocks noGrp="1"/>
          </p:cNvSpPr>
          <p:nvPr>
            <p:ph type="body" sz="quarter" idx="21" hasCustomPrompt="1"/>
          </p:nvPr>
        </p:nvSpPr>
        <p:spPr>
          <a:xfrm>
            <a:off x="6286863" y="1079500"/>
            <a:ext cx="5176837" cy="5308600"/>
          </a:xfrm>
          <a:prstGeom prst="rect">
            <a:avLst/>
          </a:prstGeom>
        </p:spPr>
        <p:txBody>
          <a:bodyPr anchor="ctr"/>
          <a:lstStyle>
            <a:lvl1pPr marL="0" indent="0" algn="ctr">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de-DE" dirty="0"/>
              <a:t>Text box</a:t>
            </a:r>
          </a:p>
        </p:txBody>
      </p:sp>
      <p:sp>
        <p:nvSpPr>
          <p:cNvPr id="5"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803654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_Left_with_Title">
    <p:spTree>
      <p:nvGrpSpPr>
        <p:cNvPr id="1" name=""/>
        <p:cNvGrpSpPr/>
        <p:nvPr/>
      </p:nvGrpSpPr>
      <p:grpSpPr>
        <a:xfrm>
          <a:off x="0" y="0"/>
          <a:ext cx="0" cy="0"/>
          <a:chOff x="0" y="0"/>
          <a:chExt cx="0" cy="0"/>
        </a:xfrm>
      </p:grpSpPr>
      <p:sp>
        <p:nvSpPr>
          <p:cNvPr id="5" name="Picture Placeholder 5"/>
          <p:cNvSpPr>
            <a:spLocks noGrp="1"/>
          </p:cNvSpPr>
          <p:nvPr>
            <p:ph type="pic" sz="quarter" idx="19" hasCustomPrompt="1"/>
          </p:nvPr>
        </p:nvSpPr>
        <p:spPr>
          <a:xfrm>
            <a:off x="728300" y="555462"/>
            <a:ext cx="5176838" cy="5747077"/>
          </a:xfrm>
          <a:prstGeom prst="rect">
            <a:avLst/>
          </a:prstGeom>
        </p:spPr>
        <p:txBody>
          <a:bodyPr/>
          <a:lstStyle>
            <a:lvl1pPr marL="0" indent="0">
              <a:buNone/>
              <a:defRPr/>
            </a:lvl1pPr>
          </a:lstStyle>
          <a:p>
            <a:r>
              <a:rPr lang="en-US" dirty="0"/>
              <a:t>Picture</a:t>
            </a:r>
            <a:endParaRPr lang="de-DE" dirty="0"/>
          </a:p>
        </p:txBody>
      </p:sp>
      <p:sp>
        <p:nvSpPr>
          <p:cNvPr id="8" name="Textplatzhalter 3"/>
          <p:cNvSpPr>
            <a:spLocks noGrp="1"/>
          </p:cNvSpPr>
          <p:nvPr>
            <p:ph type="body" sz="quarter" idx="22"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6" name="Textplatzhalter 3"/>
          <p:cNvSpPr>
            <a:spLocks noGrp="1"/>
          </p:cNvSpPr>
          <p:nvPr>
            <p:ph type="body" sz="quarter" idx="16" hasCustomPrompt="1"/>
          </p:nvPr>
        </p:nvSpPr>
        <p:spPr>
          <a:xfrm>
            <a:off x="6286862" y="539500"/>
            <a:ext cx="5176837"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10" name="Text Placeholder 3"/>
          <p:cNvSpPr>
            <a:spLocks noGrp="1"/>
          </p:cNvSpPr>
          <p:nvPr>
            <p:ph type="body" sz="quarter" idx="20" hasCustomPrompt="1"/>
          </p:nvPr>
        </p:nvSpPr>
        <p:spPr>
          <a:xfrm>
            <a:off x="6286861" y="1197204"/>
            <a:ext cx="5176837" cy="5190896"/>
          </a:xfrm>
          <a:prstGeom prst="rect">
            <a:avLst/>
          </a:prstGeom>
        </p:spPr>
        <p:txBody>
          <a:bodyPr anchor="ctr"/>
          <a:lstStyle>
            <a:lvl1pPr marL="0" indent="0" algn="ctr">
              <a:buNone/>
              <a:defRPr sz="360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Tree>
    <p:extLst>
      <p:ext uri="{BB962C8B-B14F-4D97-AF65-F5344CB8AC3E}">
        <p14:creationId xmlns:p14="http://schemas.microsoft.com/office/powerpoint/2010/main" val="1125602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_Right_with_Title">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663" y="1197204"/>
            <a:ext cx="5176837" cy="5190896"/>
          </a:xfrm>
          <a:prstGeom prst="rect">
            <a:avLst/>
          </a:prstGeom>
        </p:spPr>
        <p:txBody>
          <a:bodyPr anchor="ctr"/>
          <a:lstStyle>
            <a:lvl1pPr marL="0" indent="0" algn="ctr">
              <a:buNone/>
              <a:defRPr sz="360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
        <p:nvSpPr>
          <p:cNvPr id="6" name="Picture Placeholder 5"/>
          <p:cNvSpPr>
            <a:spLocks noGrp="1"/>
          </p:cNvSpPr>
          <p:nvPr>
            <p:ph type="pic" sz="quarter" idx="17" hasCustomPrompt="1"/>
          </p:nvPr>
        </p:nvSpPr>
        <p:spPr>
          <a:xfrm>
            <a:off x="6286500" y="555462"/>
            <a:ext cx="5176838" cy="5747077"/>
          </a:xfrm>
          <a:prstGeom prst="rect">
            <a:avLst/>
          </a:prstGeom>
        </p:spPr>
        <p:txBody>
          <a:bodyPr/>
          <a:lstStyle>
            <a:lvl1pPr marL="0" indent="0">
              <a:buNone/>
              <a:defRPr/>
            </a:lvl1pPr>
          </a:lstStyle>
          <a:p>
            <a:r>
              <a:rPr lang="en-US" dirty="0"/>
              <a:t>Picture</a:t>
            </a:r>
            <a:endParaRPr lang="de-DE" dirty="0"/>
          </a:p>
        </p:txBody>
      </p:sp>
      <p:sp>
        <p:nvSpPr>
          <p:cNvPr id="5" name="Textplatzhalter 3"/>
          <p:cNvSpPr>
            <a:spLocks noGrp="1"/>
          </p:cNvSpPr>
          <p:nvPr>
            <p:ph type="body" sz="quarter" idx="21"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6" hasCustomPrompt="1"/>
          </p:nvPr>
        </p:nvSpPr>
        <p:spPr>
          <a:xfrm>
            <a:off x="728663" y="555462"/>
            <a:ext cx="5176837"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146634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_with_graph">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9500"/>
            <a:ext cx="10734675" cy="5308600"/>
          </a:xfrm>
          <a:prstGeom prst="rect">
            <a:avLst/>
          </a:prstGeom>
        </p:spPr>
        <p:txBody>
          <a:bodyPr/>
          <a:lstStyle>
            <a:lvl1pPr marL="0" indent="0">
              <a:buNone/>
              <a:defRPr/>
            </a:lvl1pPr>
          </a:lstStyle>
          <a:p>
            <a:r>
              <a:rPr lang="en-US" dirty="0"/>
              <a:t>Graph</a:t>
            </a:r>
            <a:endParaRPr lang="de-DE" dirty="0"/>
          </a:p>
        </p:txBody>
      </p:sp>
      <p:sp>
        <p:nvSpPr>
          <p:cNvPr id="5"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040838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_with_6_graphs">
    <p:spTree>
      <p:nvGrpSpPr>
        <p:cNvPr id="1" name=""/>
        <p:cNvGrpSpPr/>
        <p:nvPr/>
      </p:nvGrpSpPr>
      <p:grpSpPr>
        <a:xfrm>
          <a:off x="0" y="0"/>
          <a:ext cx="0" cy="0"/>
          <a:chOff x="0" y="0"/>
          <a:chExt cx="0" cy="0"/>
        </a:xfrm>
      </p:grpSpPr>
      <p:sp>
        <p:nvSpPr>
          <p:cNvPr id="17" name="Rectangle 16"/>
          <p:cNvSpPr/>
          <p:nvPr userDrawn="1"/>
        </p:nvSpPr>
        <p:spPr>
          <a:xfrm>
            <a:off x="728277" y="3820910"/>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tangle 17"/>
          <p:cNvSpPr/>
          <p:nvPr userDrawn="1"/>
        </p:nvSpPr>
        <p:spPr>
          <a:xfrm>
            <a:off x="4371101"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p:cNvSpPr/>
          <p:nvPr userDrawn="1"/>
        </p:nvSpPr>
        <p:spPr>
          <a:xfrm>
            <a:off x="8013899"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4371101"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p:cNvSpPr/>
          <p:nvPr userDrawn="1"/>
        </p:nvSpPr>
        <p:spPr>
          <a:xfrm>
            <a:off x="8013900" y="1075681"/>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28300"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7" name="Chart Placeholder 8"/>
          <p:cNvSpPr>
            <a:spLocks noGrp="1"/>
          </p:cNvSpPr>
          <p:nvPr>
            <p:ph type="chart" sz="quarter" idx="22" hasCustomPrompt="1"/>
          </p:nvPr>
        </p:nvSpPr>
        <p:spPr>
          <a:xfrm>
            <a:off x="4371101"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1" name="Chart Placeholder 8"/>
          <p:cNvSpPr>
            <a:spLocks noGrp="1"/>
          </p:cNvSpPr>
          <p:nvPr>
            <p:ph type="chart" sz="quarter" idx="23" hasCustomPrompt="1"/>
          </p:nvPr>
        </p:nvSpPr>
        <p:spPr>
          <a:xfrm>
            <a:off x="8013899" y="1079498"/>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4" hasCustomPrompt="1"/>
          </p:nvPr>
        </p:nvSpPr>
        <p:spPr>
          <a:xfrm>
            <a:off x="728264" y="3818462"/>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5" hasCustomPrompt="1"/>
          </p:nvPr>
        </p:nvSpPr>
        <p:spPr>
          <a:xfrm>
            <a:off x="4371088"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4" name="Chart Placeholder 8"/>
          <p:cNvSpPr>
            <a:spLocks noGrp="1"/>
          </p:cNvSpPr>
          <p:nvPr>
            <p:ph type="chart" sz="quarter" idx="26" hasCustomPrompt="1"/>
          </p:nvPr>
        </p:nvSpPr>
        <p:spPr>
          <a:xfrm>
            <a:off x="8013876"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20"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4306374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mage_left_text_right">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6887146" y="908999"/>
            <a:ext cx="4515327" cy="5040000"/>
          </a:xfrm>
          <a:prstGeom prst="rect">
            <a:avLst/>
          </a:prstGeom>
        </p:spPr>
        <p:txBody>
          <a:bodyPr vert="horz" lIns="0" tIns="0" rIns="0" bIns="0" anchor="ctr" anchorCtr="0"/>
          <a:lstStyle>
            <a:lvl1pPr marL="0" indent="0">
              <a:buNone/>
              <a:defRPr sz="3200" b="0" i="0" spc="50" baseline="0">
                <a:solidFill>
                  <a:srgbClr val="272727"/>
                </a:solidFill>
                <a:latin typeface="Calibri"/>
                <a:cs typeface="Calibri"/>
              </a:defRPr>
            </a:lvl1pPr>
          </a:lstStyle>
          <a:p>
            <a:pPr lvl="0"/>
            <a:r>
              <a:rPr lang="en-US" dirty="0"/>
              <a:t>Text Box</a:t>
            </a:r>
          </a:p>
        </p:txBody>
      </p:sp>
      <p:sp>
        <p:nvSpPr>
          <p:cNvPr id="4"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678233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2/3_image_left_textbox_righ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562228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_2/3_Image_right_textbox_left">
    <p:spTree>
      <p:nvGrpSpPr>
        <p:cNvPr id="1" name=""/>
        <p:cNvGrpSpPr/>
        <p:nvPr/>
      </p:nvGrpSpPr>
      <p:grpSpPr>
        <a:xfrm>
          <a:off x="0" y="0"/>
          <a:ext cx="0" cy="0"/>
          <a:chOff x="0" y="0"/>
          <a:chExt cx="0" cy="0"/>
        </a:xfrm>
      </p:grpSpPr>
      <p:sp>
        <p:nvSpPr>
          <p:cNvPr id="6"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Bildplatzhalter 2"/>
          <p:cNvSpPr>
            <a:spLocks noGrp="1"/>
          </p:cNvSpPr>
          <p:nvPr>
            <p:ph type="pic" sz="quarter" idx="18"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10" name="Textplatzhalter 3"/>
          <p:cNvSpPr>
            <a:spLocks noGrp="1"/>
          </p:cNvSpPr>
          <p:nvPr>
            <p:ph type="body" sz="quarter" idx="19" hasCustomPrompt="1"/>
          </p:nvPr>
        </p:nvSpPr>
        <p:spPr>
          <a:xfrm>
            <a:off x="488550" y="1131216"/>
            <a:ext cx="3086100" cy="5607837"/>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7" name="Textplatzhalter 3"/>
          <p:cNvSpPr>
            <a:spLocks noGrp="1"/>
          </p:cNvSpPr>
          <p:nvPr>
            <p:ph type="body" sz="quarter" idx="16" hasCustomPrompt="1"/>
          </p:nvPr>
        </p:nvSpPr>
        <p:spPr>
          <a:xfrm>
            <a:off x="1873624" y="295608"/>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291770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_subtitle_image_copyright_beneath">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1762125"/>
            <a:ext cx="12192000" cy="4586175"/>
          </a:xfrm>
          <a:prstGeom prst="rect">
            <a:avLst/>
          </a:prstGeom>
        </p:spPr>
        <p:txBody>
          <a:bodyPr vert="horz"/>
          <a:lstStyle>
            <a:lvl1pPr marL="0" indent="0">
              <a:buNone/>
              <a:defRPr/>
            </a:lvl1pPr>
          </a:lstStyle>
          <a:p>
            <a:r>
              <a:rPr lang="de-DE" dirty="0"/>
              <a:t>Image</a:t>
            </a:r>
          </a:p>
        </p:txBody>
      </p:sp>
      <p:sp>
        <p:nvSpPr>
          <p:cNvPr id="4"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
        <p:nvSpPr>
          <p:cNvPr id="6" name="Textplatzhalter 3"/>
          <p:cNvSpPr>
            <a:spLocks noGrp="1"/>
          </p:cNvSpPr>
          <p:nvPr>
            <p:ph type="body" sz="quarter" idx="15" hasCustomPrompt="1"/>
          </p:nvPr>
        </p:nvSpPr>
        <p:spPr>
          <a:xfrm>
            <a:off x="728300" y="6454773"/>
            <a:ext cx="5672662" cy="271350"/>
          </a:xfrm>
          <a:prstGeom prst="rect">
            <a:avLst/>
          </a:prstGeom>
        </p:spPr>
        <p:txBody>
          <a:bodyPr vert="horz" lIns="0" tIns="0" rIns="0" bIns="0" anchor="ctr" anchorCtr="0"/>
          <a:lstStyle>
            <a:lvl1pPr marL="0" indent="0" algn="l">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605212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_Image_textbox_below">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728300" y="5239488"/>
            <a:ext cx="10716675" cy="1499978"/>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Text Box</a:t>
            </a:r>
          </a:p>
        </p:txBody>
      </p:sp>
      <p:sp>
        <p:nvSpPr>
          <p:cNvPr id="9" name="Bildplatzhalter 2"/>
          <p:cNvSpPr>
            <a:spLocks noGrp="1"/>
          </p:cNvSpPr>
          <p:nvPr>
            <p:ph type="pic" sz="quarter" idx="13" hasCustomPrompt="1"/>
          </p:nvPr>
        </p:nvSpPr>
        <p:spPr>
          <a:xfrm>
            <a:off x="180" y="1122362"/>
            <a:ext cx="12192000" cy="4117125"/>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4183621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_with_graph">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9500"/>
            <a:ext cx="10734675" cy="5308600"/>
          </a:xfrm>
          <a:prstGeom prst="rect">
            <a:avLst/>
          </a:prstGeom>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972227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with_6_graphs">
    <p:spTree>
      <p:nvGrpSpPr>
        <p:cNvPr id="1" name=""/>
        <p:cNvGrpSpPr/>
        <p:nvPr/>
      </p:nvGrpSpPr>
      <p:grpSpPr>
        <a:xfrm>
          <a:off x="0" y="0"/>
          <a:ext cx="0" cy="0"/>
          <a:chOff x="0" y="0"/>
          <a:chExt cx="0" cy="0"/>
        </a:xfrm>
      </p:grpSpPr>
      <p:sp>
        <p:nvSpPr>
          <p:cNvPr id="17" name="Rectangle 16"/>
          <p:cNvSpPr/>
          <p:nvPr userDrawn="1"/>
        </p:nvSpPr>
        <p:spPr>
          <a:xfrm>
            <a:off x="728277" y="3820910"/>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tangle 17"/>
          <p:cNvSpPr/>
          <p:nvPr userDrawn="1"/>
        </p:nvSpPr>
        <p:spPr>
          <a:xfrm>
            <a:off x="4371101"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p:cNvSpPr/>
          <p:nvPr userDrawn="1"/>
        </p:nvSpPr>
        <p:spPr>
          <a:xfrm>
            <a:off x="8013899"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4371101"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p:cNvSpPr/>
          <p:nvPr userDrawn="1"/>
        </p:nvSpPr>
        <p:spPr>
          <a:xfrm>
            <a:off x="8013900" y="1075681"/>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28300"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7" name="Chart Placeholder 8"/>
          <p:cNvSpPr>
            <a:spLocks noGrp="1"/>
          </p:cNvSpPr>
          <p:nvPr>
            <p:ph type="chart" sz="quarter" idx="22" hasCustomPrompt="1"/>
          </p:nvPr>
        </p:nvSpPr>
        <p:spPr>
          <a:xfrm>
            <a:off x="4371101"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1" name="Chart Placeholder 8"/>
          <p:cNvSpPr>
            <a:spLocks noGrp="1"/>
          </p:cNvSpPr>
          <p:nvPr>
            <p:ph type="chart" sz="quarter" idx="23" hasCustomPrompt="1"/>
          </p:nvPr>
        </p:nvSpPr>
        <p:spPr>
          <a:xfrm>
            <a:off x="8013899" y="1079498"/>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4" hasCustomPrompt="1"/>
          </p:nvPr>
        </p:nvSpPr>
        <p:spPr>
          <a:xfrm>
            <a:off x="728264" y="3818462"/>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5" hasCustomPrompt="1"/>
          </p:nvPr>
        </p:nvSpPr>
        <p:spPr>
          <a:xfrm>
            <a:off x="4371088"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4" name="Chart Placeholder 8"/>
          <p:cNvSpPr>
            <a:spLocks noGrp="1"/>
          </p:cNvSpPr>
          <p:nvPr>
            <p:ph type="chart" sz="quarter" idx="26" hasCustomPrompt="1"/>
          </p:nvPr>
        </p:nvSpPr>
        <p:spPr>
          <a:xfrm>
            <a:off x="8013876"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3262028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with_2_graphs">
    <p:spTree>
      <p:nvGrpSpPr>
        <p:cNvPr id="1" name=""/>
        <p:cNvGrpSpPr/>
        <p:nvPr/>
      </p:nvGrpSpPr>
      <p:grpSpPr>
        <a:xfrm>
          <a:off x="0" y="0"/>
          <a:ext cx="0" cy="0"/>
          <a:chOff x="0" y="0"/>
          <a:chExt cx="0" cy="0"/>
        </a:xfrm>
      </p:grpSpPr>
      <p:sp>
        <p:nvSpPr>
          <p:cNvPr id="6" name="Rectangle 5"/>
          <p:cNvSpPr/>
          <p:nvPr userDrawn="1"/>
        </p:nvSpPr>
        <p:spPr>
          <a:xfrm>
            <a:off x="728299" y="1079498"/>
            <a:ext cx="5308433" cy="53086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p:cNvSpPr/>
          <p:nvPr userDrawn="1"/>
        </p:nvSpPr>
        <p:spPr>
          <a:xfrm>
            <a:off x="6155267" y="1079498"/>
            <a:ext cx="5308433" cy="53086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299" y="1079498"/>
            <a:ext cx="5308433" cy="5308600"/>
          </a:xfrm>
          <a:prstGeom prst="rect">
            <a:avLst/>
          </a:prstGeom>
          <a:solidFill>
            <a:schemeClr val="bg2"/>
          </a:solidFill>
        </p:spPr>
        <p:txBody>
          <a:bodyPr/>
          <a:lstStyle>
            <a:lvl1pPr marL="0" indent="0">
              <a:buNone/>
              <a:defRPr/>
            </a:lvl1pPr>
          </a:lstStyle>
          <a:p>
            <a:r>
              <a:rPr lang="en-US" dirty="0"/>
              <a:t>Graph</a:t>
            </a:r>
            <a:endParaRPr lang="de-DE" dirty="0"/>
          </a:p>
        </p:txBody>
      </p:sp>
      <p:sp>
        <p:nvSpPr>
          <p:cNvPr id="5" name="Chart Placeholder 8"/>
          <p:cNvSpPr>
            <a:spLocks noGrp="1"/>
          </p:cNvSpPr>
          <p:nvPr>
            <p:ph type="chart" sz="quarter" idx="22" hasCustomPrompt="1"/>
          </p:nvPr>
        </p:nvSpPr>
        <p:spPr>
          <a:xfrm>
            <a:off x="6155267" y="1079498"/>
            <a:ext cx="5308433" cy="5308600"/>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387251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_with_4_graphs">
    <p:spTree>
      <p:nvGrpSpPr>
        <p:cNvPr id="1" name=""/>
        <p:cNvGrpSpPr/>
        <p:nvPr/>
      </p:nvGrpSpPr>
      <p:grpSpPr>
        <a:xfrm>
          <a:off x="0" y="0"/>
          <a:ext cx="0" cy="0"/>
          <a:chOff x="0" y="0"/>
          <a:chExt cx="0" cy="0"/>
        </a:xfrm>
      </p:grpSpPr>
      <p:sp>
        <p:nvSpPr>
          <p:cNvPr id="9" name="Rectangle 8"/>
          <p:cNvSpPr/>
          <p:nvPr userDrawn="1"/>
        </p:nvSpPr>
        <p:spPr>
          <a:xfrm>
            <a:off x="728299" y="1079498"/>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p:cNvSpPr/>
          <p:nvPr userDrawn="1"/>
        </p:nvSpPr>
        <p:spPr>
          <a:xfrm>
            <a:off x="728299" y="3812529"/>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tangle 13"/>
          <p:cNvSpPr/>
          <p:nvPr userDrawn="1"/>
        </p:nvSpPr>
        <p:spPr>
          <a:xfrm>
            <a:off x="6130603" y="1079498"/>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6130603" y="3812529"/>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 left align bottom align 12</a:t>
            </a:r>
            <a:endParaRPr lang="de-DE" dirty="0"/>
          </a:p>
        </p:txBody>
      </p:sp>
      <p:sp>
        <p:nvSpPr>
          <p:cNvPr id="8" name="Chart Placeholder 8"/>
          <p:cNvSpPr>
            <a:spLocks noGrp="1"/>
          </p:cNvSpPr>
          <p:nvPr>
            <p:ph type="chart" sz="quarter" idx="23" hasCustomPrompt="1"/>
          </p:nvPr>
        </p:nvSpPr>
        <p:spPr>
          <a:xfrm>
            <a:off x="716844" y="3794726"/>
            <a:ext cx="5333097" cy="2589103"/>
          </a:xfrm>
          <a:prstGeom prst="rect">
            <a:avLst/>
          </a:prstGeom>
          <a:solidFill>
            <a:schemeClr val="bg2"/>
          </a:solidFill>
        </p:spPr>
        <p:txBody>
          <a:bodyPr/>
          <a:lstStyle>
            <a:lvl1pPr marL="0" indent="0">
              <a:buNone/>
              <a:defRPr/>
            </a:lvl1pPr>
          </a:lstStyle>
          <a:p>
            <a:r>
              <a:rPr lang="en-US" dirty="0"/>
              <a:t>Graph</a:t>
            </a:r>
            <a:endParaRPr lang="de-DE" dirty="0"/>
          </a:p>
        </p:txBody>
      </p:sp>
      <p:sp>
        <p:nvSpPr>
          <p:cNvPr id="10" name="Chart Placeholder 8"/>
          <p:cNvSpPr>
            <a:spLocks noGrp="1"/>
          </p:cNvSpPr>
          <p:nvPr>
            <p:ph type="chart" sz="quarter" idx="24" hasCustomPrompt="1"/>
          </p:nvPr>
        </p:nvSpPr>
        <p:spPr>
          <a:xfrm>
            <a:off x="6119147" y="3794726"/>
            <a:ext cx="5333097" cy="2589102"/>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5" hasCustomPrompt="1"/>
          </p:nvPr>
        </p:nvSpPr>
        <p:spPr>
          <a:xfrm>
            <a:off x="716844" y="1079498"/>
            <a:ext cx="5333097" cy="258910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6" hasCustomPrompt="1"/>
          </p:nvPr>
        </p:nvSpPr>
        <p:spPr>
          <a:xfrm>
            <a:off x="6130603" y="1076115"/>
            <a:ext cx="5333097" cy="2589102"/>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910629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_left_text_right">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6887146" y="908999"/>
            <a:ext cx="4515327" cy="5040000"/>
          </a:xfrm>
          <a:prstGeom prst="rect">
            <a:avLst/>
          </a:prstGeom>
        </p:spPr>
        <p:txBody>
          <a:bodyPr vert="horz" lIns="0" tIns="0" rIns="0" bIns="0" anchor="ctr" anchorCtr="0"/>
          <a:lstStyle>
            <a:lvl1pPr marL="0" indent="0">
              <a:buNone/>
              <a:defRPr sz="3200" b="0" i="0" spc="50" baseline="0">
                <a:solidFill>
                  <a:srgbClr val="272727"/>
                </a:solidFill>
                <a:latin typeface="Calibri"/>
                <a:cs typeface="Calibri"/>
              </a:defRPr>
            </a:lvl1pPr>
          </a:lstStyle>
          <a:p>
            <a:pPr lvl="0"/>
            <a:r>
              <a:rPr lang="en-US" dirty="0"/>
              <a:t>Text Box</a:t>
            </a:r>
          </a:p>
        </p:txBody>
      </p:sp>
      <p:sp>
        <p:nvSpPr>
          <p:cNvPr id="4"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319043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_right_text_left">
    <p:spTree>
      <p:nvGrpSpPr>
        <p:cNvPr id="1" name=""/>
        <p:cNvGrpSpPr/>
        <p:nvPr/>
      </p:nvGrpSpPr>
      <p:grpSpPr>
        <a:xfrm>
          <a:off x="0" y="0"/>
          <a:ext cx="0" cy="0"/>
          <a:chOff x="0" y="0"/>
          <a:chExt cx="0" cy="0"/>
        </a:xfrm>
      </p:grpSpPr>
      <p:sp>
        <p:nvSpPr>
          <p:cNvPr id="12" name="Bildplatzhalter 2"/>
          <p:cNvSpPr>
            <a:spLocks noGrp="1"/>
          </p:cNvSpPr>
          <p:nvPr>
            <p:ph type="pic" sz="quarter" idx="14" hasCustomPrompt="1"/>
          </p:nvPr>
        </p:nvSpPr>
        <p:spPr>
          <a:xfrm>
            <a:off x="6097620" y="-1"/>
            <a:ext cx="6094380" cy="6858001"/>
          </a:xfrm>
          <a:prstGeom prst="rect">
            <a:avLst/>
          </a:prstGeom>
        </p:spPr>
        <p:txBody>
          <a:bodyPr vert="horz"/>
          <a:lstStyle>
            <a:lvl1pPr marL="0" indent="0">
              <a:buNone/>
              <a:defRPr/>
            </a:lvl1pPr>
          </a:lstStyle>
          <a:p>
            <a:r>
              <a:rPr lang="en-US" dirty="0"/>
              <a:t>Image</a:t>
            </a:r>
            <a:endParaRPr lang="de-DE" dirty="0"/>
          </a:p>
        </p:txBody>
      </p:sp>
      <p:sp>
        <p:nvSpPr>
          <p:cNvPr id="8" name="Textplatzhalter 3"/>
          <p:cNvSpPr>
            <a:spLocks noGrp="1"/>
          </p:cNvSpPr>
          <p:nvPr>
            <p:ph type="body" sz="quarter" idx="10" hasCustomPrompt="1"/>
          </p:nvPr>
        </p:nvSpPr>
        <p:spPr>
          <a:xfrm>
            <a:off x="789525" y="908999"/>
            <a:ext cx="4515327" cy="5040000"/>
          </a:xfrm>
          <a:prstGeom prst="rect">
            <a:avLst/>
          </a:prstGeom>
        </p:spPr>
        <p:txBody>
          <a:bodyPr vert="horz" lIns="0" tIns="0" rIns="0" bIns="0" anchor="ctr" anchorCtr="0"/>
          <a:lstStyle>
            <a:lvl1pPr marL="0" indent="0" algn="ctr">
              <a:buNone/>
              <a:defRPr sz="3200" b="0" i="0" spc="50" baseline="0">
                <a:solidFill>
                  <a:srgbClr val="272727"/>
                </a:solidFill>
                <a:latin typeface="Calibri"/>
                <a:cs typeface="Calibri"/>
              </a:defRPr>
            </a:lvl1pPr>
          </a:lstStyle>
          <a:p>
            <a:pPr lvl="0"/>
            <a:r>
              <a:rPr lang="de-DE" dirty="0"/>
              <a:t>Text Box</a:t>
            </a:r>
          </a:p>
        </p:txBody>
      </p:sp>
      <p:sp>
        <p:nvSpPr>
          <p:cNvPr id="4"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570632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subtitle_Image_left_green_textbox_right">
    <p:spTree>
      <p:nvGrpSpPr>
        <p:cNvPr id="1" name=""/>
        <p:cNvGrpSpPr/>
        <p:nvPr/>
      </p:nvGrpSpPr>
      <p:grpSpPr>
        <a:xfrm>
          <a:off x="0" y="0"/>
          <a:ext cx="0" cy="0"/>
          <a:chOff x="0" y="0"/>
          <a:chExt cx="0" cy="0"/>
        </a:xfrm>
      </p:grpSpPr>
      <p:sp>
        <p:nvSpPr>
          <p:cNvPr id="8" name="Rectangle 7"/>
          <p:cNvSpPr/>
          <p:nvPr userDrawn="1"/>
        </p:nvSpPr>
        <p:spPr>
          <a:xfrm>
            <a:off x="6096000" y="1604848"/>
            <a:ext cx="5358337" cy="4839449"/>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37663" y="1604849"/>
            <a:ext cx="5358337" cy="48394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2"/>
          <p:cNvSpPr>
            <a:spLocks noGrp="1"/>
          </p:cNvSpPr>
          <p:nvPr>
            <p:ph type="pic" sz="quarter" idx="14" hasCustomPrompt="1"/>
          </p:nvPr>
        </p:nvSpPr>
        <p:spPr>
          <a:xfrm>
            <a:off x="1159167" y="1946787"/>
            <a:ext cx="4515327" cy="4155572"/>
          </a:xfrm>
          <a:prstGeom prst="rect">
            <a:avLst/>
          </a:prstGeom>
        </p:spPr>
        <p:txBody>
          <a:bodyPr vert="horz"/>
          <a:lstStyle>
            <a:lvl1pPr marL="0" indent="0">
              <a:buNone/>
              <a:defRPr/>
            </a:lvl1pPr>
          </a:lstStyle>
          <a:p>
            <a:r>
              <a:rPr lang="de-DE" dirty="0"/>
              <a:t>Picture</a:t>
            </a:r>
          </a:p>
        </p:txBody>
      </p:sp>
      <p:sp>
        <p:nvSpPr>
          <p:cNvPr id="5" name="Textplatzhalter 3"/>
          <p:cNvSpPr>
            <a:spLocks noGrp="1"/>
          </p:cNvSpPr>
          <p:nvPr>
            <p:ph type="body" sz="quarter" idx="10" hasCustomPrompt="1"/>
          </p:nvPr>
        </p:nvSpPr>
        <p:spPr>
          <a:xfrm>
            <a:off x="6381751" y="1604848"/>
            <a:ext cx="4781549" cy="483944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en-US" dirty="0"/>
              <a:t>Text Box</a:t>
            </a:r>
          </a:p>
        </p:txBody>
      </p:sp>
      <p:sp>
        <p:nvSpPr>
          <p:cNvPr id="6" name="Textplatzhalter 3"/>
          <p:cNvSpPr>
            <a:spLocks noGrp="1"/>
          </p:cNvSpPr>
          <p:nvPr>
            <p:ph type="body" sz="quarter" idx="15"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16"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9" name="Textplatzhalter 3"/>
          <p:cNvSpPr>
            <a:spLocks noGrp="1"/>
          </p:cNvSpPr>
          <p:nvPr>
            <p:ph type="body" sz="quarter" idx="17" hasCustomPrompt="1"/>
          </p:nvPr>
        </p:nvSpPr>
        <p:spPr>
          <a:xfrm>
            <a:off x="1353465" y="6514883"/>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2522784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_subtitle_Image_right_green_textbox_left">
    <p:spTree>
      <p:nvGrpSpPr>
        <p:cNvPr id="1" name=""/>
        <p:cNvGrpSpPr/>
        <p:nvPr/>
      </p:nvGrpSpPr>
      <p:grpSpPr>
        <a:xfrm>
          <a:off x="0" y="0"/>
          <a:ext cx="0" cy="0"/>
          <a:chOff x="0" y="0"/>
          <a:chExt cx="0" cy="0"/>
        </a:xfrm>
      </p:grpSpPr>
      <p:sp>
        <p:nvSpPr>
          <p:cNvPr id="8" name="Rectangle 7"/>
          <p:cNvSpPr/>
          <p:nvPr userDrawn="1"/>
        </p:nvSpPr>
        <p:spPr>
          <a:xfrm>
            <a:off x="737663" y="1604848"/>
            <a:ext cx="5358337" cy="4839449"/>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6098409" y="1604848"/>
            <a:ext cx="5358337" cy="48394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endParaRPr lang="de-DE" dirty="0"/>
          </a:p>
        </p:txBody>
      </p:sp>
      <p:sp>
        <p:nvSpPr>
          <p:cNvPr id="4" name="Bildplatzhalter 2"/>
          <p:cNvSpPr>
            <a:spLocks noGrp="1"/>
          </p:cNvSpPr>
          <p:nvPr>
            <p:ph type="pic" sz="quarter" idx="14" hasCustomPrompt="1"/>
          </p:nvPr>
        </p:nvSpPr>
        <p:spPr>
          <a:xfrm>
            <a:off x="6519913" y="1946786"/>
            <a:ext cx="4515327" cy="4155572"/>
          </a:xfrm>
          <a:prstGeom prst="rect">
            <a:avLst/>
          </a:prstGeom>
        </p:spPr>
        <p:txBody>
          <a:bodyPr vert="horz"/>
          <a:lstStyle>
            <a:lvl1pPr marL="0" indent="0">
              <a:buNone/>
              <a:defRPr/>
            </a:lvl1pPr>
          </a:lstStyle>
          <a:p>
            <a:r>
              <a:rPr lang="de-DE" dirty="0"/>
              <a:t>Image</a:t>
            </a:r>
          </a:p>
        </p:txBody>
      </p:sp>
      <p:sp>
        <p:nvSpPr>
          <p:cNvPr id="5" name="Textplatzhalter 3"/>
          <p:cNvSpPr>
            <a:spLocks noGrp="1"/>
          </p:cNvSpPr>
          <p:nvPr>
            <p:ph type="body" sz="quarter" idx="10" hasCustomPrompt="1"/>
          </p:nvPr>
        </p:nvSpPr>
        <p:spPr>
          <a:xfrm>
            <a:off x="1026056" y="1604847"/>
            <a:ext cx="4781549" cy="4839449"/>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en-US" dirty="0"/>
              <a:t>Text Box</a:t>
            </a:r>
          </a:p>
        </p:txBody>
      </p:sp>
      <p:sp>
        <p:nvSpPr>
          <p:cNvPr id="6" name="Textplatzhalter 3"/>
          <p:cNvSpPr>
            <a:spLocks noGrp="1"/>
          </p:cNvSpPr>
          <p:nvPr>
            <p:ph type="body" sz="quarter" idx="15"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16"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9" name="Textplatzhalter 3"/>
          <p:cNvSpPr>
            <a:spLocks noGrp="1"/>
          </p:cNvSpPr>
          <p:nvPr>
            <p:ph type="body" sz="quarter" idx="17" hasCustomPrompt="1"/>
          </p:nvPr>
        </p:nvSpPr>
        <p:spPr>
          <a:xfrm>
            <a:off x="6714211" y="6514883"/>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139420061"/>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_right_grey_textbox_left">
    <p:spTree>
      <p:nvGrpSpPr>
        <p:cNvPr id="1" name=""/>
        <p:cNvGrpSpPr/>
        <p:nvPr/>
      </p:nvGrpSpPr>
      <p:grpSpPr>
        <a:xfrm>
          <a:off x="0" y="0"/>
          <a:ext cx="0" cy="0"/>
          <a:chOff x="0" y="0"/>
          <a:chExt cx="0" cy="0"/>
        </a:xfrm>
      </p:grpSpPr>
      <p:sp>
        <p:nvSpPr>
          <p:cNvPr id="2" name="Rectangle 1"/>
          <p:cNvSpPr/>
          <p:nvPr userDrawn="1"/>
        </p:nvSpPr>
        <p:spPr>
          <a:xfrm>
            <a:off x="0" y="0"/>
            <a:ext cx="609359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3"/>
          <p:cNvSpPr>
            <a:spLocks noGrp="1"/>
          </p:cNvSpPr>
          <p:nvPr>
            <p:ph type="body" sz="quarter" idx="10" hasCustomPrompt="1"/>
          </p:nvPr>
        </p:nvSpPr>
        <p:spPr>
          <a:xfrm>
            <a:off x="736600"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
        <p:nvSpPr>
          <p:cNvPr id="11" name="Bildplatzhalter 2"/>
          <p:cNvSpPr>
            <a:spLocks noGrp="1"/>
          </p:cNvSpPr>
          <p:nvPr>
            <p:ph type="pic" sz="quarter" idx="14" hasCustomPrompt="1"/>
          </p:nvPr>
        </p:nvSpPr>
        <p:spPr>
          <a:xfrm>
            <a:off x="6524629"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82916688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_left_grey_textbox_right">
    <p:spTree>
      <p:nvGrpSpPr>
        <p:cNvPr id="1" name=""/>
        <p:cNvGrpSpPr/>
        <p:nvPr/>
      </p:nvGrpSpPr>
      <p:grpSpPr>
        <a:xfrm>
          <a:off x="0" y="0"/>
          <a:ext cx="0" cy="0"/>
          <a:chOff x="0" y="0"/>
          <a:chExt cx="0" cy="0"/>
        </a:xfrm>
      </p:grpSpPr>
      <p:sp>
        <p:nvSpPr>
          <p:cNvPr id="2" name="Rectangle 1"/>
          <p:cNvSpPr/>
          <p:nvPr userDrawn="1"/>
        </p:nvSpPr>
        <p:spPr>
          <a:xfrm>
            <a:off x="6098409" y="0"/>
            <a:ext cx="609359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426220"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8" hasCustomPrompt="1"/>
          </p:nvPr>
        </p:nvSpPr>
        <p:spPr>
          <a:xfrm>
            <a:off x="6833801"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1455813017"/>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_left_green_textbox_right">
    <p:spTree>
      <p:nvGrpSpPr>
        <p:cNvPr id="1" name=""/>
        <p:cNvGrpSpPr/>
        <p:nvPr/>
      </p:nvGrpSpPr>
      <p:grpSpPr>
        <a:xfrm>
          <a:off x="0" y="0"/>
          <a:ext cx="0" cy="0"/>
          <a:chOff x="0" y="0"/>
          <a:chExt cx="0" cy="0"/>
        </a:xfrm>
      </p:grpSpPr>
      <p:sp>
        <p:nvSpPr>
          <p:cNvPr id="8" name="Rectangle 7"/>
          <p:cNvSpPr/>
          <p:nvPr userDrawn="1"/>
        </p:nvSpPr>
        <p:spPr>
          <a:xfrm>
            <a:off x="6098409" y="0"/>
            <a:ext cx="6096000"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426220"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8" hasCustomPrompt="1"/>
          </p:nvPr>
        </p:nvSpPr>
        <p:spPr>
          <a:xfrm>
            <a:off x="6833801"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402295308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_right_green_textbox_left">
    <p:spTree>
      <p:nvGrpSpPr>
        <p:cNvPr id="1" name=""/>
        <p:cNvGrpSpPr/>
        <p:nvPr/>
      </p:nvGrpSpPr>
      <p:grpSpPr>
        <a:xfrm>
          <a:off x="0" y="0"/>
          <a:ext cx="0" cy="0"/>
          <a:chOff x="0" y="0"/>
          <a:chExt cx="0" cy="0"/>
        </a:xfrm>
      </p:grpSpPr>
      <p:sp>
        <p:nvSpPr>
          <p:cNvPr id="8" name="Rectangle 7"/>
          <p:cNvSpPr/>
          <p:nvPr userDrawn="1"/>
        </p:nvSpPr>
        <p:spPr>
          <a:xfrm>
            <a:off x="1" y="0"/>
            <a:ext cx="6096000"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6524629"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0" hasCustomPrompt="1"/>
          </p:nvPr>
        </p:nvSpPr>
        <p:spPr>
          <a:xfrm>
            <a:off x="736600"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3802813741"/>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_image_left_textbox_righ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9025474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_image_right_textbox_lef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4063200" y="1"/>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831598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2/3_image_left_textbox_right">
    <p:spTree>
      <p:nvGrpSpPr>
        <p:cNvPr id="1" name=""/>
        <p:cNvGrpSpPr/>
        <p:nvPr/>
      </p:nvGrpSpPr>
      <p:grpSpPr>
        <a:xfrm>
          <a:off x="0" y="0"/>
          <a:ext cx="0" cy="0"/>
          <a:chOff x="0" y="0"/>
          <a:chExt cx="0" cy="0"/>
        </a:xfrm>
      </p:grpSpPr>
      <p:sp>
        <p:nvSpPr>
          <p:cNvPr id="5" name="Rectangle 4"/>
          <p:cNvSpPr/>
          <p:nvPr userDrawn="1"/>
        </p:nvSpPr>
        <p:spPr>
          <a:xfrm>
            <a:off x="8128801" y="0"/>
            <a:ext cx="4063199"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2317872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2/3_image_right_textbox_left">
    <p:spTree>
      <p:nvGrpSpPr>
        <p:cNvPr id="1" name=""/>
        <p:cNvGrpSpPr/>
        <p:nvPr/>
      </p:nvGrpSpPr>
      <p:grpSpPr>
        <a:xfrm>
          <a:off x="0" y="0"/>
          <a:ext cx="0" cy="0"/>
          <a:chOff x="0" y="0"/>
          <a:chExt cx="0" cy="0"/>
        </a:xfrm>
      </p:grpSpPr>
      <p:sp>
        <p:nvSpPr>
          <p:cNvPr id="5" name="Rectangle 4"/>
          <p:cNvSpPr/>
          <p:nvPr userDrawn="1"/>
        </p:nvSpPr>
        <p:spPr>
          <a:xfrm>
            <a:off x="0" y="0"/>
            <a:ext cx="4063199"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4063200" y="1"/>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281198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_2/3_image_left_Textbox_right">
    <p:spTree>
      <p:nvGrpSpPr>
        <p:cNvPr id="1" name=""/>
        <p:cNvGrpSpPr/>
        <p:nvPr/>
      </p:nvGrpSpPr>
      <p:grpSpPr>
        <a:xfrm>
          <a:off x="0" y="0"/>
          <a:ext cx="0" cy="0"/>
          <a:chOff x="0" y="0"/>
          <a:chExt cx="0" cy="0"/>
        </a:xfrm>
      </p:grpSpPr>
      <p:sp>
        <p:nvSpPr>
          <p:cNvPr id="5"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6" name="Bildplatzhalter 2"/>
          <p:cNvSpPr>
            <a:spLocks noGrp="1"/>
          </p:cNvSpPr>
          <p:nvPr>
            <p:ph type="pic" sz="quarter" idx="18" hasCustomPrompt="1"/>
          </p:nvPr>
        </p:nvSpPr>
        <p:spPr>
          <a:xfrm>
            <a:off x="0" y="1131216"/>
            <a:ext cx="8128800" cy="5726784"/>
          </a:xfrm>
          <a:prstGeom prst="rect">
            <a:avLst/>
          </a:prstGeom>
        </p:spPr>
        <p:txBody>
          <a:bodyPr vert="horz"/>
          <a:lstStyle>
            <a:lvl1pPr marL="0" indent="0">
              <a:buNone/>
              <a:defRPr/>
            </a:lvl1pPr>
          </a:lstStyle>
          <a:p>
            <a:r>
              <a:rPr lang="de-DE" dirty="0"/>
              <a:t>Image</a:t>
            </a:r>
          </a:p>
        </p:txBody>
      </p:sp>
      <p:sp>
        <p:nvSpPr>
          <p:cNvPr id="7" name="Textplatzhalter 3"/>
          <p:cNvSpPr>
            <a:spLocks noGrp="1"/>
          </p:cNvSpPr>
          <p:nvPr>
            <p:ph type="body" sz="quarter" idx="19" hasCustomPrompt="1"/>
          </p:nvPr>
        </p:nvSpPr>
        <p:spPr>
          <a:xfrm>
            <a:off x="8617350" y="1131216"/>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9006490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_2/3_Image_right_textbox_left">
    <p:spTree>
      <p:nvGrpSpPr>
        <p:cNvPr id="1" name=""/>
        <p:cNvGrpSpPr/>
        <p:nvPr/>
      </p:nvGrpSpPr>
      <p:grpSpPr>
        <a:xfrm>
          <a:off x="0" y="0"/>
          <a:ext cx="0" cy="0"/>
          <a:chOff x="0" y="0"/>
          <a:chExt cx="0" cy="0"/>
        </a:xfrm>
      </p:grpSpPr>
      <p:sp>
        <p:nvSpPr>
          <p:cNvPr id="6"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Bildplatzhalter 2"/>
          <p:cNvSpPr>
            <a:spLocks noGrp="1"/>
          </p:cNvSpPr>
          <p:nvPr>
            <p:ph type="pic" sz="quarter" idx="18"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10" name="Textplatzhalter 3"/>
          <p:cNvSpPr>
            <a:spLocks noGrp="1"/>
          </p:cNvSpPr>
          <p:nvPr>
            <p:ph type="body" sz="quarter" idx="19" hasCustomPrompt="1"/>
          </p:nvPr>
        </p:nvSpPr>
        <p:spPr>
          <a:xfrm>
            <a:off x="488550" y="1131216"/>
            <a:ext cx="3086100" cy="5607837"/>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11"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866144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2/3_Image_left_grey_textbox_right">
    <p:spTree>
      <p:nvGrpSpPr>
        <p:cNvPr id="1" name=""/>
        <p:cNvGrpSpPr/>
        <p:nvPr/>
      </p:nvGrpSpPr>
      <p:grpSpPr>
        <a:xfrm>
          <a:off x="0" y="0"/>
          <a:ext cx="0" cy="0"/>
          <a:chOff x="0" y="0"/>
          <a:chExt cx="0" cy="0"/>
        </a:xfrm>
      </p:grpSpPr>
      <p:sp>
        <p:nvSpPr>
          <p:cNvPr id="5" name="Rectangle 4"/>
          <p:cNvSpPr/>
          <p:nvPr userDrawn="1"/>
        </p:nvSpPr>
        <p:spPr>
          <a:xfrm>
            <a:off x="8128801" y="1131216"/>
            <a:ext cx="4063199" cy="57267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0" y="1131216"/>
            <a:ext cx="8128800" cy="5726784"/>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1250163"/>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6"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185844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2/3_Image_right_grey_textbox_left">
    <p:spTree>
      <p:nvGrpSpPr>
        <p:cNvPr id="1" name=""/>
        <p:cNvGrpSpPr/>
        <p:nvPr/>
      </p:nvGrpSpPr>
      <p:grpSpPr>
        <a:xfrm>
          <a:off x="0" y="0"/>
          <a:ext cx="0" cy="0"/>
          <a:chOff x="0" y="0"/>
          <a:chExt cx="0" cy="0"/>
        </a:xfrm>
      </p:grpSpPr>
      <p:sp>
        <p:nvSpPr>
          <p:cNvPr id="5" name="Rectangle 4"/>
          <p:cNvSpPr/>
          <p:nvPr userDrawn="1"/>
        </p:nvSpPr>
        <p:spPr>
          <a:xfrm>
            <a:off x="1" y="1131216"/>
            <a:ext cx="4063199" cy="57267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1250163"/>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7"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3413623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images">
    <p:spTree>
      <p:nvGrpSpPr>
        <p:cNvPr id="1" name=""/>
        <p:cNvGrpSpPr/>
        <p:nvPr/>
      </p:nvGrpSpPr>
      <p:grpSpPr>
        <a:xfrm>
          <a:off x="0" y="0"/>
          <a:ext cx="0" cy="0"/>
          <a:chOff x="0" y="0"/>
          <a:chExt cx="0" cy="0"/>
        </a:xfrm>
      </p:grpSpPr>
      <p:sp>
        <p:nvSpPr>
          <p:cNvPr id="12" name="Bildplatzhalter 2"/>
          <p:cNvSpPr>
            <a:spLocks noGrp="1"/>
          </p:cNvSpPr>
          <p:nvPr>
            <p:ph type="pic" sz="quarter" idx="14" hasCustomPrompt="1"/>
          </p:nvPr>
        </p:nvSpPr>
        <p:spPr>
          <a:xfrm>
            <a:off x="6097620" y="-1"/>
            <a:ext cx="6094380" cy="6858001"/>
          </a:xfrm>
          <a:prstGeom prst="rect">
            <a:avLst/>
          </a:prstGeom>
        </p:spPr>
        <p:txBody>
          <a:bodyPr vert="horz"/>
          <a:lstStyle>
            <a:lvl1pPr marL="0" indent="0">
              <a:buNone/>
              <a:defRPr/>
            </a:lvl1pPr>
          </a:lstStyle>
          <a:p>
            <a:r>
              <a:rPr lang="de-DE" dirty="0"/>
              <a:t>Picture</a:t>
            </a:r>
          </a:p>
        </p:txBody>
      </p:sp>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Picture</a:t>
            </a:r>
          </a:p>
        </p:txBody>
      </p:sp>
      <p:sp>
        <p:nvSpPr>
          <p:cNvPr id="4" name="Textplatzhalter 3"/>
          <p:cNvSpPr>
            <a:spLocks noGrp="1"/>
          </p:cNvSpPr>
          <p:nvPr>
            <p:ph type="body" sz="quarter" idx="15"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5" name="Textplatzhalter 3"/>
          <p:cNvSpPr>
            <a:spLocks noGrp="1"/>
          </p:cNvSpPr>
          <p:nvPr>
            <p:ph type="body" sz="quarter" idx="16" hasCustomPrompt="1"/>
          </p:nvPr>
        </p:nvSpPr>
        <p:spPr>
          <a:xfrm>
            <a:off x="7078203" y="6394051"/>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4062815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_4_images">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5" name="Picture Placeholder 4"/>
          <p:cNvSpPr>
            <a:spLocks noGrp="1"/>
          </p:cNvSpPr>
          <p:nvPr>
            <p:ph type="pic" sz="quarter" idx="27" hasCustomPrompt="1"/>
          </p:nvPr>
        </p:nvSpPr>
        <p:spPr>
          <a:xfrm>
            <a:off x="728300" y="1073564"/>
            <a:ext cx="5332775" cy="2594733"/>
          </a:xfrm>
          <a:prstGeom prst="rect">
            <a:avLst/>
          </a:prstGeom>
        </p:spPr>
        <p:txBody>
          <a:bodyPr/>
          <a:lstStyle>
            <a:lvl1pPr marL="0" indent="0">
              <a:buNone/>
              <a:defRPr/>
            </a:lvl1pPr>
          </a:lstStyle>
          <a:p>
            <a:r>
              <a:rPr lang="en-US" dirty="0"/>
              <a:t>Picture</a:t>
            </a:r>
            <a:endParaRPr lang="de-DE" dirty="0"/>
          </a:p>
        </p:txBody>
      </p:sp>
      <p:sp>
        <p:nvSpPr>
          <p:cNvPr id="11" name="Picture Placeholder 4"/>
          <p:cNvSpPr>
            <a:spLocks noGrp="1"/>
          </p:cNvSpPr>
          <p:nvPr>
            <p:ph type="pic" sz="quarter" idx="28" hasCustomPrompt="1"/>
          </p:nvPr>
        </p:nvSpPr>
        <p:spPr>
          <a:xfrm>
            <a:off x="6130925" y="1073563"/>
            <a:ext cx="5332775" cy="2594733"/>
          </a:xfrm>
          <a:prstGeom prst="rect">
            <a:avLst/>
          </a:prstGeom>
        </p:spPr>
        <p:txBody>
          <a:bodyPr/>
          <a:lstStyle>
            <a:lvl1pPr marL="0" indent="0">
              <a:buNone/>
              <a:defRPr/>
            </a:lvl1pPr>
          </a:lstStyle>
          <a:p>
            <a:r>
              <a:rPr lang="en-US" dirty="0"/>
              <a:t>Picture</a:t>
            </a:r>
            <a:endParaRPr lang="de-DE" dirty="0"/>
          </a:p>
        </p:txBody>
      </p:sp>
      <p:sp>
        <p:nvSpPr>
          <p:cNvPr id="14" name="Picture Placeholder 4"/>
          <p:cNvSpPr>
            <a:spLocks noGrp="1"/>
          </p:cNvSpPr>
          <p:nvPr>
            <p:ph type="pic" sz="quarter" idx="29" hasCustomPrompt="1"/>
          </p:nvPr>
        </p:nvSpPr>
        <p:spPr>
          <a:xfrm>
            <a:off x="6130925" y="3812833"/>
            <a:ext cx="5332775" cy="2594733"/>
          </a:xfrm>
          <a:prstGeom prst="rect">
            <a:avLst/>
          </a:prstGeom>
        </p:spPr>
        <p:txBody>
          <a:bodyPr/>
          <a:lstStyle>
            <a:lvl1pPr marL="0" indent="0">
              <a:buNone/>
              <a:defRPr/>
            </a:lvl1pPr>
          </a:lstStyle>
          <a:p>
            <a:r>
              <a:rPr lang="en-US" dirty="0"/>
              <a:t>Picture</a:t>
            </a:r>
            <a:endParaRPr lang="de-DE" dirty="0"/>
          </a:p>
        </p:txBody>
      </p:sp>
      <p:sp>
        <p:nvSpPr>
          <p:cNvPr id="15" name="Picture Placeholder 4"/>
          <p:cNvSpPr>
            <a:spLocks noGrp="1"/>
          </p:cNvSpPr>
          <p:nvPr>
            <p:ph type="pic" sz="quarter" idx="30" hasCustomPrompt="1"/>
          </p:nvPr>
        </p:nvSpPr>
        <p:spPr>
          <a:xfrm>
            <a:off x="728299" y="3812832"/>
            <a:ext cx="5332775" cy="2594733"/>
          </a:xfrm>
          <a:prstGeom prst="rect">
            <a:avLst/>
          </a:prstGeom>
        </p:spPr>
        <p:txBody>
          <a:bodyPr/>
          <a:lstStyle>
            <a:lvl1pPr marL="0" indent="0">
              <a:buNone/>
              <a:defRPr/>
            </a:lvl1pPr>
          </a:lstStyle>
          <a:p>
            <a:r>
              <a:rPr lang="en-US" dirty="0"/>
              <a:t>Picture</a:t>
            </a:r>
            <a:endParaRPr lang="de-DE" dirty="0"/>
          </a:p>
        </p:txBody>
      </p:sp>
    </p:spTree>
    <p:extLst>
      <p:ext uri="{BB962C8B-B14F-4D97-AF65-F5344CB8AC3E}">
        <p14:creationId xmlns:p14="http://schemas.microsoft.com/office/powerpoint/2010/main" val="2093449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_subtitle_6_images">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7" name="Picture Placeholder 4"/>
          <p:cNvSpPr>
            <a:spLocks noGrp="1"/>
          </p:cNvSpPr>
          <p:nvPr>
            <p:ph type="pic" sz="quarter" idx="31" hasCustomPrompt="1"/>
          </p:nvPr>
        </p:nvSpPr>
        <p:spPr>
          <a:xfrm>
            <a:off x="4354882" y="1684866"/>
            <a:ext cx="3500964" cy="2341448"/>
          </a:xfrm>
          <a:prstGeom prst="rect">
            <a:avLst/>
          </a:prstGeom>
        </p:spPr>
        <p:txBody>
          <a:bodyPr/>
          <a:lstStyle>
            <a:lvl1pPr marL="0" indent="0">
              <a:buNone/>
              <a:defRPr/>
            </a:lvl1pPr>
          </a:lstStyle>
          <a:p>
            <a:r>
              <a:rPr lang="en-US" dirty="0"/>
              <a:t>Picture</a:t>
            </a:r>
            <a:endParaRPr lang="de-DE" dirty="0"/>
          </a:p>
        </p:txBody>
      </p:sp>
      <p:sp>
        <p:nvSpPr>
          <p:cNvPr id="8" name="Picture Placeholder 4"/>
          <p:cNvSpPr>
            <a:spLocks noGrp="1"/>
          </p:cNvSpPr>
          <p:nvPr>
            <p:ph type="pic" sz="quarter" idx="32" hasCustomPrompt="1"/>
          </p:nvPr>
        </p:nvSpPr>
        <p:spPr>
          <a:xfrm>
            <a:off x="737663" y="1684866"/>
            <a:ext cx="3500964" cy="2341448"/>
          </a:xfrm>
          <a:prstGeom prst="rect">
            <a:avLst/>
          </a:prstGeom>
        </p:spPr>
        <p:txBody>
          <a:bodyPr/>
          <a:lstStyle>
            <a:lvl1pPr marL="0" indent="0">
              <a:buNone/>
              <a:defRPr/>
            </a:lvl1pPr>
          </a:lstStyle>
          <a:p>
            <a:r>
              <a:rPr lang="en-US" dirty="0"/>
              <a:t>Picture</a:t>
            </a:r>
            <a:endParaRPr lang="de-DE" dirty="0"/>
          </a:p>
        </p:txBody>
      </p:sp>
      <p:sp>
        <p:nvSpPr>
          <p:cNvPr id="9" name="Picture Placeholder 4"/>
          <p:cNvSpPr>
            <a:spLocks noGrp="1"/>
          </p:cNvSpPr>
          <p:nvPr>
            <p:ph type="pic" sz="quarter" idx="33" hasCustomPrompt="1"/>
          </p:nvPr>
        </p:nvSpPr>
        <p:spPr>
          <a:xfrm>
            <a:off x="7972101" y="1684866"/>
            <a:ext cx="3500964" cy="2341448"/>
          </a:xfrm>
          <a:prstGeom prst="rect">
            <a:avLst/>
          </a:prstGeom>
        </p:spPr>
        <p:txBody>
          <a:bodyPr/>
          <a:lstStyle>
            <a:lvl1pPr marL="0" indent="0">
              <a:buNone/>
              <a:defRPr/>
            </a:lvl1pPr>
          </a:lstStyle>
          <a:p>
            <a:r>
              <a:rPr lang="en-US" dirty="0"/>
              <a:t>Picture</a:t>
            </a:r>
            <a:endParaRPr lang="de-DE" dirty="0"/>
          </a:p>
        </p:txBody>
      </p:sp>
      <p:sp>
        <p:nvSpPr>
          <p:cNvPr id="16" name="Picture Placeholder 4"/>
          <p:cNvSpPr>
            <a:spLocks noGrp="1"/>
          </p:cNvSpPr>
          <p:nvPr>
            <p:ph type="pic" sz="quarter" idx="34" hasCustomPrompt="1"/>
          </p:nvPr>
        </p:nvSpPr>
        <p:spPr>
          <a:xfrm>
            <a:off x="4354882" y="4106330"/>
            <a:ext cx="3500964" cy="2341448"/>
          </a:xfrm>
          <a:prstGeom prst="rect">
            <a:avLst/>
          </a:prstGeom>
        </p:spPr>
        <p:txBody>
          <a:bodyPr/>
          <a:lstStyle>
            <a:lvl1pPr marL="0" indent="0">
              <a:buNone/>
              <a:defRPr/>
            </a:lvl1pPr>
          </a:lstStyle>
          <a:p>
            <a:r>
              <a:rPr lang="en-US" dirty="0"/>
              <a:t>Picture</a:t>
            </a:r>
            <a:endParaRPr lang="de-DE" dirty="0"/>
          </a:p>
        </p:txBody>
      </p:sp>
      <p:sp>
        <p:nvSpPr>
          <p:cNvPr id="17" name="Picture Placeholder 4"/>
          <p:cNvSpPr>
            <a:spLocks noGrp="1"/>
          </p:cNvSpPr>
          <p:nvPr>
            <p:ph type="pic" sz="quarter" idx="35" hasCustomPrompt="1"/>
          </p:nvPr>
        </p:nvSpPr>
        <p:spPr>
          <a:xfrm>
            <a:off x="737663" y="4106330"/>
            <a:ext cx="3500964" cy="2341448"/>
          </a:xfrm>
          <a:prstGeom prst="rect">
            <a:avLst/>
          </a:prstGeom>
        </p:spPr>
        <p:txBody>
          <a:bodyPr/>
          <a:lstStyle>
            <a:lvl1pPr marL="0" indent="0">
              <a:buNone/>
              <a:defRPr/>
            </a:lvl1pPr>
          </a:lstStyle>
          <a:p>
            <a:r>
              <a:rPr lang="en-US" dirty="0"/>
              <a:t>Picture</a:t>
            </a:r>
            <a:endParaRPr lang="de-DE" dirty="0"/>
          </a:p>
        </p:txBody>
      </p:sp>
      <p:sp>
        <p:nvSpPr>
          <p:cNvPr id="18" name="Picture Placeholder 4"/>
          <p:cNvSpPr>
            <a:spLocks noGrp="1"/>
          </p:cNvSpPr>
          <p:nvPr>
            <p:ph type="pic" sz="quarter" idx="36" hasCustomPrompt="1"/>
          </p:nvPr>
        </p:nvSpPr>
        <p:spPr>
          <a:xfrm>
            <a:off x="7972101" y="4106330"/>
            <a:ext cx="3500964" cy="2341448"/>
          </a:xfrm>
          <a:prstGeom prst="rect">
            <a:avLst/>
          </a:prstGeom>
        </p:spPr>
        <p:txBody>
          <a:bodyPr/>
          <a:lstStyle>
            <a:lvl1pPr marL="0" indent="0">
              <a:buNone/>
              <a:defRPr/>
            </a:lvl1pPr>
          </a:lstStyle>
          <a:p>
            <a:r>
              <a:rPr lang="en-US" dirty="0"/>
              <a:t>Picture</a:t>
            </a:r>
            <a:endParaRPr lang="de-DE" dirty="0"/>
          </a:p>
        </p:txBody>
      </p:sp>
      <p:sp>
        <p:nvSpPr>
          <p:cNvPr id="19"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Tree>
    <p:extLst>
      <p:ext uri="{BB962C8B-B14F-4D97-AF65-F5344CB8AC3E}">
        <p14:creationId xmlns:p14="http://schemas.microsoft.com/office/powerpoint/2010/main" val="20755100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Generic_fullscreen_content">
    <p:spTree>
      <p:nvGrpSpPr>
        <p:cNvPr id="1" name=""/>
        <p:cNvGrpSpPr/>
        <p:nvPr/>
      </p:nvGrpSpPr>
      <p:grpSpPr>
        <a:xfrm>
          <a:off x="0" y="0"/>
          <a:ext cx="0" cy="0"/>
          <a:chOff x="0" y="0"/>
          <a:chExt cx="0" cy="0"/>
        </a:xfrm>
      </p:grpSpPr>
      <p:sp>
        <p:nvSpPr>
          <p:cNvPr id="3" name="Textplatzhalter 3"/>
          <p:cNvSpPr>
            <a:spLocks noGrp="1"/>
          </p:cNvSpPr>
          <p:nvPr>
            <p:ph type="body" sz="quarter" idx="17" hasCustomPrompt="1"/>
          </p:nvPr>
        </p:nvSpPr>
        <p:spPr>
          <a:xfrm>
            <a:off x="40326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4" name="Media Placeholder 3"/>
          <p:cNvSpPr>
            <a:spLocks noGrp="1"/>
          </p:cNvSpPr>
          <p:nvPr>
            <p:ph type="media" sz="quarter" idx="18" hasCustomPrompt="1"/>
          </p:nvPr>
        </p:nvSpPr>
        <p:spPr>
          <a:xfrm>
            <a:off x="1" y="0"/>
            <a:ext cx="12192000" cy="6858000"/>
          </a:xfrm>
          <a:prstGeom prst="rect">
            <a:avLst/>
          </a:prstGeom>
        </p:spPr>
        <p:txBody>
          <a:bodyPr/>
          <a:lstStyle>
            <a:lvl1pPr marL="0" indent="0">
              <a:buNone/>
              <a:defRPr sz="2800" baseline="0"/>
            </a:lvl1pPr>
          </a:lstStyle>
          <a:p>
            <a:r>
              <a:rPr lang="en-US" dirty="0" err="1"/>
              <a:t>Fullscreen</a:t>
            </a:r>
            <a:r>
              <a:rPr lang="en-US" dirty="0"/>
              <a:t> Video</a:t>
            </a:r>
          </a:p>
        </p:txBody>
      </p:sp>
    </p:spTree>
    <p:extLst>
      <p:ext uri="{BB962C8B-B14F-4D97-AF65-F5344CB8AC3E}">
        <p14:creationId xmlns:p14="http://schemas.microsoft.com/office/powerpoint/2010/main" val="31789953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eneric_fullscreen_content">
    <p:spTree>
      <p:nvGrpSpPr>
        <p:cNvPr id="1" name=""/>
        <p:cNvGrpSpPr/>
        <p:nvPr/>
      </p:nvGrpSpPr>
      <p:grpSpPr>
        <a:xfrm>
          <a:off x="0" y="0"/>
          <a:ext cx="0" cy="0"/>
          <a:chOff x="0" y="0"/>
          <a:chExt cx="0" cy="0"/>
        </a:xfrm>
      </p:grpSpPr>
      <p:sp>
        <p:nvSpPr>
          <p:cNvPr id="6" name="Content Placeholder 5"/>
          <p:cNvSpPr>
            <a:spLocks noGrp="1"/>
          </p:cNvSpPr>
          <p:nvPr>
            <p:ph sz="quarter" idx="10" hasCustomPrompt="1"/>
          </p:nvPr>
        </p:nvSpPr>
        <p:spPr>
          <a:xfrm>
            <a:off x="0" y="0"/>
            <a:ext cx="12192000" cy="6858000"/>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Full screen media: Video/picture/graph/etc.</a:t>
            </a:r>
            <a:endParaRPr lang="de-DE" dirty="0"/>
          </a:p>
        </p:txBody>
      </p:sp>
      <p:sp>
        <p:nvSpPr>
          <p:cNvPr id="3" name="Textplatzhalter 3"/>
          <p:cNvSpPr>
            <a:spLocks noGrp="1"/>
          </p:cNvSpPr>
          <p:nvPr>
            <p:ph type="body" sz="quarter" idx="17" hasCustomPrompt="1"/>
          </p:nvPr>
        </p:nvSpPr>
        <p:spPr>
          <a:xfrm>
            <a:off x="40326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9369021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_subtitle_image_copyright_beneath">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1762125"/>
            <a:ext cx="12192000" cy="4586175"/>
          </a:xfrm>
          <a:prstGeom prst="rect">
            <a:avLst/>
          </a:prstGeom>
        </p:spPr>
        <p:txBody>
          <a:bodyPr vert="horz"/>
          <a:lstStyle>
            <a:lvl1pPr marL="0" indent="0">
              <a:buNone/>
              <a:defRPr/>
            </a:lvl1pPr>
          </a:lstStyle>
          <a:p>
            <a:r>
              <a:rPr lang="de-DE" dirty="0"/>
              <a:t>Image</a:t>
            </a:r>
          </a:p>
        </p:txBody>
      </p:sp>
      <p:sp>
        <p:nvSpPr>
          <p:cNvPr id="4"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
        <p:nvSpPr>
          <p:cNvPr id="5"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spcBef>
                <a:spcPts val="0"/>
              </a:spcBef>
              <a:buNone/>
              <a:defRPr sz="4400" b="1" i="0" spc="50" baseline="0">
                <a:solidFill>
                  <a:srgbClr val="272727"/>
                </a:solidFill>
                <a:latin typeface="Calibri"/>
                <a:cs typeface="Calibri"/>
              </a:defRPr>
            </a:lvl1pPr>
          </a:lstStyle>
          <a:p>
            <a:pPr lvl="0"/>
            <a:r>
              <a:rPr lang="de-DE" dirty="0"/>
              <a:t>Title</a:t>
            </a:r>
          </a:p>
        </p:txBody>
      </p:sp>
      <p:sp>
        <p:nvSpPr>
          <p:cNvPr id="6" name="Textplatzhalter 3"/>
          <p:cNvSpPr>
            <a:spLocks noGrp="1"/>
          </p:cNvSpPr>
          <p:nvPr>
            <p:ph type="body" sz="quarter" idx="15" hasCustomPrompt="1"/>
          </p:nvPr>
        </p:nvSpPr>
        <p:spPr>
          <a:xfrm>
            <a:off x="728300" y="6454773"/>
            <a:ext cx="5672662" cy="271350"/>
          </a:xfrm>
          <a:prstGeom prst="rect">
            <a:avLst/>
          </a:prstGeom>
        </p:spPr>
        <p:txBody>
          <a:bodyPr vert="horz" lIns="0" tIns="0" rIns="0" bIns="0" anchor="ctr" anchorCtr="0"/>
          <a:lstStyle>
            <a:lvl1pPr marL="0" indent="0" algn="l">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7975598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_Image_textbox_below">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728300" y="5239488"/>
            <a:ext cx="10716675" cy="1499978"/>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Text Box</a:t>
            </a:r>
          </a:p>
        </p:txBody>
      </p:sp>
      <p:sp>
        <p:nvSpPr>
          <p:cNvPr id="9" name="Bildplatzhalter 2"/>
          <p:cNvSpPr>
            <a:spLocks noGrp="1"/>
          </p:cNvSpPr>
          <p:nvPr>
            <p:ph type="pic" sz="quarter" idx="13" hasCustomPrompt="1"/>
          </p:nvPr>
        </p:nvSpPr>
        <p:spPr>
          <a:xfrm>
            <a:off x="180" y="1122362"/>
            <a:ext cx="12192000" cy="4117125"/>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3437375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_+_generic_media">
    <p:spTree>
      <p:nvGrpSpPr>
        <p:cNvPr id="1" name=""/>
        <p:cNvGrpSpPr/>
        <p:nvPr/>
      </p:nvGrpSpPr>
      <p:grpSpPr>
        <a:xfrm>
          <a:off x="0" y="0"/>
          <a:ext cx="0" cy="0"/>
          <a:chOff x="0" y="0"/>
          <a:chExt cx="0" cy="0"/>
        </a:xfrm>
      </p:grpSpPr>
      <p:sp>
        <p:nvSpPr>
          <p:cNvPr id="5" name="Content Placeholder 4"/>
          <p:cNvSpPr>
            <a:spLocks noGrp="1"/>
          </p:cNvSpPr>
          <p:nvPr>
            <p:ph sz="quarter" idx="15" hasCustomPrompt="1"/>
          </p:nvPr>
        </p:nvSpPr>
        <p:spPr>
          <a:xfrm>
            <a:off x="0" y="1122362"/>
            <a:ext cx="12191640" cy="5735637"/>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Media Placeholder</a:t>
            </a:r>
            <a:endParaRPr lang="de-DE" dirty="0"/>
          </a:p>
        </p:txBody>
      </p:sp>
      <p:sp>
        <p:nvSpPr>
          <p:cNvPr id="6" name="Textplatzhalter 3"/>
          <p:cNvSpPr>
            <a:spLocks noGrp="1"/>
          </p:cNvSpPr>
          <p:nvPr>
            <p:ph type="body" sz="quarter" idx="16"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6240493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_infront_generic_media">
    <p:spTree>
      <p:nvGrpSpPr>
        <p:cNvPr id="1" name=""/>
        <p:cNvGrpSpPr/>
        <p:nvPr/>
      </p:nvGrpSpPr>
      <p:grpSpPr>
        <a:xfrm>
          <a:off x="0" y="0"/>
          <a:ext cx="0" cy="0"/>
          <a:chOff x="0" y="0"/>
          <a:chExt cx="0" cy="0"/>
        </a:xfrm>
      </p:grpSpPr>
      <p:sp>
        <p:nvSpPr>
          <p:cNvPr id="5" name="Content Placeholder 4"/>
          <p:cNvSpPr>
            <a:spLocks noGrp="1"/>
          </p:cNvSpPr>
          <p:nvPr>
            <p:ph sz="quarter" idx="15" hasCustomPrompt="1"/>
          </p:nvPr>
        </p:nvSpPr>
        <p:spPr>
          <a:xfrm>
            <a:off x="0" y="0"/>
            <a:ext cx="12192000" cy="6858000"/>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Media Placeholder</a:t>
            </a:r>
            <a:endParaRPr lang="de-DE" dirty="0"/>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platzhalter 3"/>
          <p:cNvSpPr>
            <a:spLocks noGrp="1"/>
          </p:cNvSpPr>
          <p:nvPr>
            <p:ph type="body" sz="quarter" idx="17" hasCustomPrompt="1"/>
          </p:nvPr>
        </p:nvSpPr>
        <p:spPr>
          <a:xfrm>
            <a:off x="403245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0085213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7" name="Grafik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019300" y="-813868"/>
            <a:ext cx="8153400" cy="8647662"/>
          </a:xfrm>
          <a:prstGeom prst="rect">
            <a:avLst/>
          </a:prstGeom>
        </p:spPr>
      </p:pic>
      <p:sp>
        <p:nvSpPr>
          <p:cNvPr id="2" name="Title 1"/>
          <p:cNvSpPr>
            <a:spLocks noGrp="1"/>
          </p:cNvSpPr>
          <p:nvPr>
            <p:ph type="ctrTitle" hasCustomPrompt="1"/>
          </p:nvPr>
        </p:nvSpPr>
        <p:spPr>
          <a:xfrm>
            <a:off x="1524000" y="2316163"/>
            <a:ext cx="9144000" cy="2387600"/>
          </a:xfrm>
          <a:prstGeom prst="rect">
            <a:avLst/>
          </a:prstGeom>
        </p:spPr>
        <p:txBody>
          <a:bodyPr anchor="ctr"/>
          <a:lstStyle>
            <a:lvl1pPr algn="ctr">
              <a:defRPr sz="6000" b="1" baseline="0">
                <a:solidFill>
                  <a:srgbClr val="272727"/>
                </a:solidFill>
                <a:latin typeface="Calibri" panose="020F0502020204030204" pitchFamily="34" charset="0"/>
                <a:cs typeface="Calibri" panose="020F0502020204030204" pitchFamily="34" charset="0"/>
              </a:defRPr>
            </a:lvl1pPr>
          </a:lstStyle>
          <a:p>
            <a:r>
              <a:rPr lang="en-US" dirty="0"/>
              <a:t>Title</a:t>
            </a:r>
            <a:endParaRPr lang="de-DE" dirty="0"/>
          </a:p>
        </p:txBody>
      </p:sp>
    </p:spTree>
    <p:extLst>
      <p:ext uri="{BB962C8B-B14F-4D97-AF65-F5344CB8AC3E}">
        <p14:creationId xmlns:p14="http://schemas.microsoft.com/office/powerpoint/2010/main" val="15952946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pter_Title_with_Box">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indent="0">
              <a:buNone/>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r>
              <a:rPr lang="en-US" dirty="0"/>
              <a:t>Add a black or white overlay using a shape, then make it transparent, to make the text more legible.</a:t>
            </a:r>
          </a:p>
          <a:p>
            <a:r>
              <a:rPr lang="en-US" dirty="0"/>
              <a:t>Change title &amp; box color to white.</a:t>
            </a:r>
            <a:endParaRPr lang="de-DE" dirty="0"/>
          </a:p>
        </p:txBody>
      </p:sp>
      <p:sp>
        <p:nvSpPr>
          <p:cNvPr id="4" name="Text Placeholder 3"/>
          <p:cNvSpPr>
            <a:spLocks noGrp="1"/>
          </p:cNvSpPr>
          <p:nvPr>
            <p:ph type="body" sz="quarter" idx="19" hasCustomPrompt="1"/>
          </p:nvPr>
        </p:nvSpPr>
        <p:spPr>
          <a:xfrm>
            <a:off x="1930400" y="2384982"/>
            <a:ext cx="8331200" cy="2088036"/>
          </a:xfrm>
          <a:prstGeom prst="rect">
            <a:avLst/>
          </a:prstGeom>
          <a:ln w="57150">
            <a:solidFill>
              <a:schemeClr val="tx1"/>
            </a:solidFill>
          </a:ln>
        </p:spPr>
        <p:txBody>
          <a:bodyPr anchor="ctr"/>
          <a:lstStyle>
            <a:lvl1pPr marL="0" indent="0" algn="ctr">
              <a:buNone/>
              <a:defRPr sz="4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1579729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hapter_Title_with_Image_Overlay">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1"/>
            <a:ext cx="12192000" cy="6857999"/>
          </a:xfrm>
          <a:prstGeom prst="rect">
            <a:avLst/>
          </a:prstGeom>
        </p:spPr>
        <p:txBody>
          <a:bodyPr vert="horz"/>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a:p>
            <a:endParaRPr lang="de-DE" dirty="0"/>
          </a:p>
        </p:txBody>
      </p:sp>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chemeClr val="tx1">
                    <a:lumMod val="90000"/>
                    <a:lumOff val="10000"/>
                  </a:schemeClr>
                </a:solidFill>
                <a:latin typeface="Calibri"/>
                <a:cs typeface="Calibri"/>
              </a:defRPr>
            </a:lvl1pPr>
          </a:lstStyle>
          <a:p>
            <a:pPr lvl="0"/>
            <a:r>
              <a:rPr lang="de-DE" dirty="0" err="1"/>
              <a:t>Subtitle</a:t>
            </a:r>
            <a:r>
              <a:rPr lang="de-DE" dirty="0"/>
              <a:t>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312520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hapter_Title_with_Subtitle">
    <p:spTree>
      <p:nvGrpSpPr>
        <p:cNvPr id="1" name=""/>
        <p:cNvGrpSpPr/>
        <p:nvPr/>
      </p:nvGrpSpPr>
      <p:grpSpPr>
        <a:xfrm>
          <a:off x="0" y="0"/>
          <a:ext cx="0" cy="0"/>
          <a:chOff x="0" y="0"/>
          <a:chExt cx="0" cy="0"/>
        </a:xfrm>
      </p:grpSpPr>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Subtitle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9015894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hapter_Title_Blank">
    <p:spTree>
      <p:nvGrpSpPr>
        <p:cNvPr id="1" name=""/>
        <p:cNvGrpSpPr/>
        <p:nvPr/>
      </p:nvGrpSpPr>
      <p:grpSpPr>
        <a:xfrm>
          <a:off x="0" y="0"/>
          <a:ext cx="0" cy="0"/>
          <a:chOff x="0" y="0"/>
          <a:chExt cx="0" cy="0"/>
        </a:xfrm>
      </p:grpSpPr>
      <p:sp>
        <p:nvSpPr>
          <p:cNvPr id="6" name="Textplatzhalter 3"/>
          <p:cNvSpPr>
            <a:spLocks noGrp="1"/>
          </p:cNvSpPr>
          <p:nvPr>
            <p:ph type="body" sz="quarter" idx="16" hasCustomPrompt="1"/>
          </p:nvPr>
        </p:nvSpPr>
        <p:spPr>
          <a:xfrm>
            <a:off x="728300" y="2561634"/>
            <a:ext cx="10735400" cy="1734733"/>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2137355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Last slide + contact details">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p:txBody>
      </p:sp>
      <p:sp>
        <p:nvSpPr>
          <p:cNvPr id="5" name="Textplatzhalter 3"/>
          <p:cNvSpPr>
            <a:spLocks noGrp="1"/>
          </p:cNvSpPr>
          <p:nvPr>
            <p:ph type="body" sz="quarter" idx="13" hasCustomPrompt="1"/>
          </p:nvPr>
        </p:nvSpPr>
        <p:spPr>
          <a:xfrm>
            <a:off x="3940657" y="3547535"/>
            <a:ext cx="4310685" cy="216000"/>
          </a:xfrm>
          <a:prstGeom prst="rect">
            <a:avLst/>
          </a:prstGeom>
        </p:spPr>
        <p:txBody>
          <a:bodyPr lIns="0" tIns="0" rIns="0" bIns="0" anchor="ctr"/>
          <a:lstStyle>
            <a:lvl1pPr marL="0" indent="0" algn="ctr">
              <a:buNone/>
              <a:defRPr lang="de-DE" sz="1600" b="1" i="0" kern="1200" spc="50" dirty="0" smtClean="0">
                <a:solidFill>
                  <a:schemeClr val="tx1"/>
                </a:solidFill>
                <a:effectLst/>
                <a:latin typeface="Calibri"/>
                <a:ea typeface="ＭＳ Ｐゴシック" charset="0"/>
                <a:cs typeface="Calibri"/>
              </a:defRPr>
            </a:lvl1pPr>
            <a:lvl5pPr marL="2085919" indent="0">
              <a:buNone/>
              <a:defRPr/>
            </a:lvl5pPr>
          </a:lstStyle>
          <a:p>
            <a:pPr lvl="0"/>
            <a:r>
              <a:rPr lang="de-DE" dirty="0"/>
              <a:t>firstname.surname@outdooractive.com</a:t>
            </a:r>
          </a:p>
        </p:txBody>
      </p:sp>
      <p:sp>
        <p:nvSpPr>
          <p:cNvPr id="6" name="Textplatzhalter 3"/>
          <p:cNvSpPr>
            <a:spLocks noGrp="1"/>
          </p:cNvSpPr>
          <p:nvPr>
            <p:ph type="body" sz="quarter" idx="16" hasCustomPrompt="1"/>
          </p:nvPr>
        </p:nvSpPr>
        <p:spPr>
          <a:xfrm>
            <a:off x="814025" y="2889000"/>
            <a:ext cx="10735400" cy="540000"/>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12499844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Foliennummernplatzhalter 2"/>
          <p:cNvSpPr>
            <a:spLocks noGrp="1"/>
          </p:cNvSpPr>
          <p:nvPr>
            <p:ph type="sldNum" sz="quarter" idx="4"/>
          </p:nvPr>
        </p:nvSpPr>
        <p:spPr>
          <a:xfrm>
            <a:off x="0" y="6203821"/>
            <a:ext cx="820903" cy="653034"/>
          </a:xfrm>
          <a:prstGeom prst="rect">
            <a:avLst/>
          </a:prstGeom>
        </p:spPr>
        <p:txBody>
          <a:bodyPr vert="horz" lIns="91440" tIns="45720" rIns="91440" bIns="45720" rtlCol="0" anchor="ctr"/>
          <a:lstStyle>
            <a:lvl1pPr algn="ctr">
              <a:defRPr sz="1088" b="0" i="0">
                <a:solidFill>
                  <a:schemeClr val="accent4"/>
                </a:solidFill>
                <a:latin typeface="Calibri"/>
                <a:cs typeface="Calibri"/>
              </a:defRPr>
            </a:lvl1pPr>
          </a:lstStyle>
          <a:p>
            <a:fld id="{C2DA3964-43FA-5D4A-91DB-79C3577FC133}" type="slidenum">
              <a:rPr lang="de-DE" smtClean="0"/>
              <a:pPr/>
              <a:t>‹#›</a:t>
            </a:fld>
            <a:endParaRPr lang="de-DE" dirty="0"/>
          </a:p>
        </p:txBody>
      </p:sp>
    </p:spTree>
    <p:extLst>
      <p:ext uri="{BB962C8B-B14F-4D97-AF65-F5344CB8AC3E}">
        <p14:creationId xmlns:p14="http://schemas.microsoft.com/office/powerpoint/2010/main" val="3696264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1_Generic_fullscreen_content">
    <p:spTree>
      <p:nvGrpSpPr>
        <p:cNvPr id="1" name=""/>
        <p:cNvGrpSpPr/>
        <p:nvPr/>
      </p:nvGrpSpPr>
      <p:grpSpPr>
        <a:xfrm>
          <a:off x="0" y="0"/>
          <a:ext cx="0" cy="0"/>
          <a:chOff x="0" y="0"/>
          <a:chExt cx="0" cy="0"/>
        </a:xfrm>
      </p:grpSpPr>
      <p:sp>
        <p:nvSpPr>
          <p:cNvPr id="523" name="Textebene 1…"/>
          <p:cNvSpPr txBox="1">
            <a:spLocks noGrp="1"/>
          </p:cNvSpPr>
          <p:nvPr>
            <p:ph type="body" sz="quarter" idx="1" hasCustomPrompt="1"/>
          </p:nvPr>
        </p:nvSpPr>
        <p:spPr>
          <a:xfrm>
            <a:off x="4032634" y="6400344"/>
            <a:ext cx="4126730" cy="271351"/>
          </a:xfrm>
          <a:prstGeom prst="rect">
            <a:avLst/>
          </a:prstGeom>
        </p:spPr>
        <p:txBody>
          <a:bodyPr lIns="0" tIns="0" rIns="0" bIns="0" anchor="ctr">
            <a:normAutofit/>
          </a:bodyPr>
          <a:lstStyle>
            <a:lvl1pPr marL="0" indent="0" algn="ctr">
              <a:spcBef>
                <a:spcPts val="0"/>
              </a:spcBef>
              <a:buSzTx/>
              <a:buFontTx/>
              <a:buNone/>
              <a:defRPr sz="1600" spc="50">
                <a:solidFill>
                  <a:srgbClr val="ADADAD"/>
                </a:solidFill>
              </a:defRPr>
            </a:lvl1pPr>
            <a:lvl2pPr marL="609600" indent="-152400" algn="ctr">
              <a:spcBef>
                <a:spcPts val="0"/>
              </a:spcBef>
              <a:buFontTx/>
              <a:defRPr sz="1600" spc="50">
                <a:solidFill>
                  <a:srgbClr val="ADADAD"/>
                </a:solidFill>
              </a:defRPr>
            </a:lvl2pPr>
            <a:lvl3pPr marL="1097280" indent="-182880" algn="ctr">
              <a:spcBef>
                <a:spcPts val="0"/>
              </a:spcBef>
              <a:buFontTx/>
              <a:defRPr sz="1600" spc="50">
                <a:solidFill>
                  <a:srgbClr val="ADADAD"/>
                </a:solidFill>
              </a:defRPr>
            </a:lvl3pPr>
            <a:lvl4pPr marL="1574800" indent="-203200" algn="ctr">
              <a:spcBef>
                <a:spcPts val="0"/>
              </a:spcBef>
              <a:buFontTx/>
              <a:defRPr sz="1600" spc="50">
                <a:solidFill>
                  <a:srgbClr val="ADADAD"/>
                </a:solidFill>
              </a:defRPr>
            </a:lvl4pPr>
            <a:lvl5pPr marL="2032000" indent="-203200" algn="ctr">
              <a:spcBef>
                <a:spcPts val="0"/>
              </a:spcBef>
              <a:buFontTx/>
              <a:defRPr sz="1600" spc="50">
                <a:solidFill>
                  <a:srgbClr val="ADADAD"/>
                </a:solidFill>
              </a:defRPr>
            </a:lvl5pPr>
          </a:lstStyle>
          <a:p>
            <a:r>
              <a:t>© Copyright info / more information </a:t>
            </a:r>
          </a:p>
          <a:p>
            <a:pPr lvl="1"/>
            <a:endParaRPr/>
          </a:p>
          <a:p>
            <a:pPr lvl="2"/>
            <a:endParaRPr/>
          </a:p>
          <a:p>
            <a:pPr lvl="3"/>
            <a:endParaRPr/>
          </a:p>
          <a:p>
            <a:pPr lvl="4"/>
            <a:endParaRPr/>
          </a:p>
        </p:txBody>
      </p:sp>
      <p:sp>
        <p:nvSpPr>
          <p:cNvPr id="524" name="Media Placeholder 3"/>
          <p:cNvSpPr>
            <a:spLocks noGrp="1"/>
          </p:cNvSpPr>
          <p:nvPr>
            <p:ph type="media" idx="21"/>
          </p:nvPr>
        </p:nvSpPr>
        <p:spPr>
          <a:xfrm>
            <a:off x="1" y="0"/>
            <a:ext cx="12192001" cy="6858000"/>
          </a:xfrm>
          <a:prstGeom prst="rect">
            <a:avLst/>
          </a:prstGeom>
        </p:spPr>
        <p:txBody>
          <a:bodyPr lIns="91439" rIns="91439"/>
          <a:lstStyle/>
          <a:p>
            <a:endParaRPr/>
          </a:p>
        </p:txBody>
      </p:sp>
      <p:sp>
        <p:nvSpPr>
          <p:cNvPr id="525"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30588667"/>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2_Text_boxes_with_Title">
    <p:spTree>
      <p:nvGrpSpPr>
        <p:cNvPr id="1" name=""/>
        <p:cNvGrpSpPr/>
        <p:nvPr/>
      </p:nvGrpSpPr>
      <p:grpSpPr>
        <a:xfrm>
          <a:off x="0" y="0"/>
          <a:ext cx="0" cy="0"/>
          <a:chOff x="0" y="0"/>
          <a:chExt cx="0" cy="0"/>
        </a:xfrm>
      </p:grpSpPr>
      <p:pic>
        <p:nvPicPr>
          <p:cNvPr id="125" name="Bildplatzhalter 6" descr="Bildplatzhalter 6"/>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10491485" y="0"/>
            <a:ext cx="1700515" cy="583200"/>
          </a:xfrm>
          <a:prstGeom prst="rect">
            <a:avLst/>
          </a:prstGeom>
          <a:ln w="12700">
            <a:miter lim="400000"/>
          </a:ln>
        </p:spPr>
      </p:pic>
      <p:sp>
        <p:nvSpPr>
          <p:cNvPr id="126" name="Textebene 1…"/>
          <p:cNvSpPr txBox="1">
            <a:spLocks noGrp="1"/>
          </p:cNvSpPr>
          <p:nvPr>
            <p:ph type="body" sz="half" idx="1" hasCustomPrompt="1"/>
          </p:nvPr>
        </p:nvSpPr>
        <p:spPr>
          <a:xfrm>
            <a:off x="728662" y="1079500"/>
            <a:ext cx="5176839" cy="5308600"/>
          </a:xfrm>
          <a:prstGeom prst="rect">
            <a:avLst/>
          </a:prstGeom>
        </p:spPr>
        <p:txBody>
          <a:bodyPr anchor="ctr">
            <a:normAutofit/>
          </a:bodyPr>
          <a:lstStyle>
            <a:lvl1pPr marL="0" indent="0" algn="ctr">
              <a:buSzTx/>
              <a:buFontTx/>
              <a:buNone/>
              <a:defRPr sz="3200"/>
            </a:lvl1pPr>
            <a:lvl2pPr marL="0" indent="457200" algn="ctr">
              <a:buSzTx/>
              <a:buFontTx/>
              <a:buNone/>
              <a:defRPr sz="3200"/>
            </a:lvl2pPr>
            <a:lvl3pPr marL="0" indent="914400" algn="ctr">
              <a:buSzTx/>
              <a:buFontTx/>
              <a:buNone/>
              <a:defRPr sz="3200"/>
            </a:lvl3pPr>
            <a:lvl4pPr marL="0" indent="1371600" algn="ctr">
              <a:buSzTx/>
              <a:buFontTx/>
              <a:buNone/>
              <a:defRPr sz="3200"/>
            </a:lvl4pPr>
            <a:lvl5pPr marL="0" indent="1828800" algn="ctr">
              <a:buSzTx/>
              <a:buFontTx/>
              <a:buNone/>
              <a:defRPr sz="3200"/>
            </a:lvl5pPr>
          </a:lstStyle>
          <a:p>
            <a:r>
              <a:t>Text box</a:t>
            </a:r>
          </a:p>
          <a:p>
            <a:pPr lvl="1"/>
            <a:endParaRPr/>
          </a:p>
          <a:p>
            <a:pPr lvl="2"/>
            <a:endParaRPr/>
          </a:p>
          <a:p>
            <a:pPr lvl="3"/>
            <a:endParaRPr/>
          </a:p>
          <a:p>
            <a:pPr lvl="4"/>
            <a:endParaRPr/>
          </a:p>
        </p:txBody>
      </p:sp>
      <p:sp>
        <p:nvSpPr>
          <p:cNvPr id="127" name="Text Placeholder 3"/>
          <p:cNvSpPr>
            <a:spLocks noGrp="1"/>
          </p:cNvSpPr>
          <p:nvPr>
            <p:ph type="body" sz="half" idx="21" hasCustomPrompt="1"/>
          </p:nvPr>
        </p:nvSpPr>
        <p:spPr>
          <a:xfrm>
            <a:off x="6286863" y="1079500"/>
            <a:ext cx="5176838" cy="5308600"/>
          </a:xfrm>
          <a:prstGeom prst="rect">
            <a:avLst/>
          </a:prstGeom>
        </p:spPr>
        <p:txBody>
          <a:bodyPr anchor="ctr">
            <a:normAutofit/>
          </a:bodyPr>
          <a:lstStyle>
            <a:lvl1pPr marL="0" indent="0" algn="ctr">
              <a:buSzTx/>
              <a:buFontTx/>
              <a:buNone/>
              <a:defRPr sz="3200"/>
            </a:lvl1pPr>
          </a:lstStyle>
          <a:p>
            <a:r>
              <a:t>Text box</a:t>
            </a:r>
          </a:p>
        </p:txBody>
      </p:sp>
      <p:sp>
        <p:nvSpPr>
          <p:cNvPr id="128" name="Textplatzhalter 3"/>
          <p:cNvSpPr>
            <a:spLocks noGrp="1"/>
          </p:cNvSpPr>
          <p:nvPr>
            <p:ph type="body" sz="quarter" idx="22" hasCustomPrompt="1"/>
          </p:nvPr>
        </p:nvSpPr>
        <p:spPr>
          <a:xfrm>
            <a:off x="1873624" y="360000"/>
            <a:ext cx="8444752" cy="540000"/>
          </a:xfrm>
          <a:prstGeom prst="rect">
            <a:avLst/>
          </a:prstGeom>
        </p:spPr>
        <p:txBody>
          <a:bodyPr lIns="0" tIns="0" rIns="0" bIns="0" anchor="ctr">
            <a:normAutofit/>
          </a:bodyPr>
          <a:lstStyle>
            <a:lvl1pPr marL="0" indent="0" algn="ctr" defTabSz="731520">
              <a:spcBef>
                <a:spcPts val="800"/>
              </a:spcBef>
              <a:buSzTx/>
              <a:buFontTx/>
              <a:buNone/>
              <a:defRPr sz="3520" b="1"/>
            </a:lvl1pPr>
          </a:lstStyle>
          <a:p>
            <a:r>
              <a:t>Title</a:t>
            </a:r>
          </a:p>
        </p:txBody>
      </p:sp>
      <p:sp>
        <p:nvSpPr>
          <p:cNvPr id="129"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8689437"/>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Title_with_graph">
    <p:spTree>
      <p:nvGrpSpPr>
        <p:cNvPr id="1" name=""/>
        <p:cNvGrpSpPr/>
        <p:nvPr/>
      </p:nvGrpSpPr>
      <p:grpSpPr>
        <a:xfrm>
          <a:off x="0" y="0"/>
          <a:ext cx="0" cy="0"/>
          <a:chOff x="0" y="0"/>
          <a:chExt cx="0" cy="0"/>
        </a:xfrm>
      </p:grpSpPr>
      <p:sp>
        <p:nvSpPr>
          <p:cNvPr id="2" name="Textplatzhalter 3">
            <a:extLst>
              <a:ext uri="{0E5FB5A2-ADD1-434E-A1E2-1C07AAB76D33}">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E6923BD-B275-4A8A-91B9-AB7AACF1568F}"/>
              </a:ext>
            </a:extLst>
          </p:cNvPr>
          <p:cNvSpPr>
            <a:spLocks noGrp="1"/>
          </p:cNvSpPr>
          <p:nvPr>
            <p:ph type="body"/>
          </p:nvPr>
        </p:nvSpPr>
        <p:spPr>
          <a:xfrm>
            <a:off x="728300" y="359999"/>
            <a:ext cx="10735401" cy="540000"/>
          </a:xfrm>
          <a:prstGeom prst="rect">
            <a:avLst/>
          </a:prstGeom>
        </p:spPr>
        <p:txBody>
          <a:bodyPr vert="horz" lIns="0" tIns="0" rIns="0" bIns="0" rtlCol="0" anchor="ctr"/>
          <a:lstStyle>
            <a:lvl1pPr marL="0" lvl="0" indent="0" algn="ctr">
              <a:buNone/>
              <a:defRPr lang="en-US" sz="4400" b="1" i="0" spc="50" baseline="0" dirty="0">
                <a:solidFill>
                  <a:srgbClr val="272727"/>
                </a:solidFill>
                <a:latin typeface="Calibri"/>
              </a:defRPr>
            </a:lvl1pPr>
          </a:lstStyle>
          <a:p>
            <a:pPr lvl="0"/>
            <a:r>
              <a:rPr lang="en-US" dirty="0"/>
              <a:t>Title</a:t>
            </a:r>
          </a:p>
        </p:txBody>
      </p:sp>
      <p:sp>
        <p:nvSpPr>
          <p:cNvPr id="3" name="Text Placeholder 3">
            <a:extLst>
              <a:ext uri="{F4F0F8CB-4CBB-4304-828C-32018FFF75FD}">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F1A6C27-9B2F-42ED-9F36-4DE7619B0071}"/>
              </a:ext>
            </a:extLst>
          </p:cNvPr>
          <p:cNvSpPr>
            <a:spLocks noGrp="1"/>
          </p:cNvSpPr>
          <p:nvPr>
            <p:ph type="body" idx="1"/>
          </p:nvPr>
        </p:nvSpPr>
        <p:spPr>
          <a:xfrm>
            <a:off x="728300" y="6413500"/>
            <a:ext cx="6902489" cy="279398"/>
          </a:xfrm>
          <a:prstGeom prst="rect">
            <a:avLst/>
          </a:prstGeom>
        </p:spPr>
        <p:txBody>
          <a:bodyPr vert="horz" rtlCol="0" anchor="b"/>
          <a:lstStyle>
            <a:lvl1pPr marL="0" lvl="0" indent="0">
              <a:buNone/>
              <a:defRPr lang="en-US" sz="1200" baseline="0" dirty="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rPr lang="en-US" dirty="0"/>
              <a:t>Source:</a:t>
            </a:r>
          </a:p>
        </p:txBody>
      </p:sp>
      <p:sp>
        <p:nvSpPr>
          <p:cNvPr id="4" name="Chart Placeholder 8">
            <a:extLst>
              <a:ext uri="{6333C684-9DC6-45FC-A85B-1EE58B78CCD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ACD6ADE7-B381-40A8-BA80-F72954BB58A1}"/>
              </a:ext>
            </a:extLst>
          </p:cNvPr>
          <p:cNvSpPr>
            <a:spLocks noGrp="1"/>
          </p:cNvSpPr>
          <p:nvPr>
            <p:ph type="chart" idx="2"/>
          </p:nvPr>
        </p:nvSpPr>
        <p:spPr>
          <a:xfrm>
            <a:off x="728300" y="1079500"/>
            <a:ext cx="10734675" cy="5308599"/>
          </a:xfrm>
          <a:prstGeom prst="rect">
            <a:avLst/>
          </a:prstGeom>
        </p:spPr>
        <p:txBody>
          <a:bodyPr vert="horz" rtlCol="0"/>
          <a:lstStyle>
            <a:lvl1pPr marL="0" lvl="0" indent="0">
              <a:buNone/>
            </a:lvl1pPr>
          </a:lstStyle>
          <a:p>
            <a:r>
              <a:rPr lang="en-US" dirty="0"/>
              <a:t>Graph</a:t>
            </a:r>
          </a:p>
        </p:txBody>
      </p:sp>
    </p:spTree>
    <p:extLst>
      <p:ext uri="{BB962C8B-B14F-4D97-AF65-F5344CB8AC3E}">
        <p14:creationId xmlns:p14="http://schemas.microsoft.com/office/powerpoint/2010/main" val="3769700446"/>
      </p:ext>
      <p:ext uri="{D00E8A1C-4498-4419-94CC-3B1C1F2343E7}">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28917070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_subtitle_image_copyright_beneath">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1762125"/>
            <a:ext cx="12192000" cy="4586175"/>
          </a:xfrm>
          <a:prstGeom prst="rect">
            <a:avLst/>
          </a:prstGeom>
        </p:spPr>
        <p:txBody>
          <a:bodyPr vert="horz"/>
          <a:lstStyle>
            <a:lvl1pPr marL="0" indent="0">
              <a:buNone/>
              <a:defRPr/>
            </a:lvl1pPr>
          </a:lstStyle>
          <a:p>
            <a:r>
              <a:rPr lang="de-DE" dirty="0"/>
              <a:t>Image</a:t>
            </a:r>
          </a:p>
        </p:txBody>
      </p:sp>
      <p:sp>
        <p:nvSpPr>
          <p:cNvPr id="4"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
        <p:nvSpPr>
          <p:cNvPr id="6" name="Textplatzhalter 3"/>
          <p:cNvSpPr>
            <a:spLocks noGrp="1"/>
          </p:cNvSpPr>
          <p:nvPr>
            <p:ph type="body" sz="quarter" idx="15" hasCustomPrompt="1"/>
          </p:nvPr>
        </p:nvSpPr>
        <p:spPr>
          <a:xfrm>
            <a:off x="728300" y="6454773"/>
            <a:ext cx="5672662" cy="271350"/>
          </a:xfrm>
          <a:prstGeom prst="rect">
            <a:avLst/>
          </a:prstGeom>
        </p:spPr>
        <p:txBody>
          <a:bodyPr vert="horz" lIns="0" tIns="0" rIns="0" bIns="0" anchor="ctr" anchorCtr="0"/>
          <a:lstStyle>
            <a:lvl1pPr marL="0" indent="0" algn="l">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6299429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3E5B98FF-7CB6-4907-A177-9B76B3DB60B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FEEB389-E90A-487B-BA72-FA9690F8214F}"/>
              </a:ext>
            </a:extLst>
          </p:cNvPr>
          <p:cNvSpPr>
            <a:spLocks noGrp="1"/>
          </p:cNvSpPr>
          <p:nvPr>
            <p:ph type="title"/>
          </p:nvPr>
        </p:nvSpPr>
        <p:spPr>
          <a:xfrm>
            <a:off x="1802191" y="3029028"/>
            <a:ext cx="8581571" cy="1035603"/>
          </a:xfrm>
          <a:prstGeom prst="rect">
            <a:avLst/>
          </a:prstGeom>
        </p:spPr>
        <p:txBody>
          <a:bodyPr vert="horz" rtlCol="0" anchor="b"/>
          <a:lstStyle>
            <a:lvl1pPr lvl="0" algn="ctr">
              <a:defRPr lang="en-US" sz="5867" dirty="0"/>
            </a:lvl1pPr>
          </a:lstStyle>
          <a:p>
            <a:r>
              <a:rPr lang="en-US" dirty="0"/>
              <a:t>Click to edit Master title style</a:t>
            </a:r>
          </a:p>
        </p:txBody>
      </p:sp>
      <p:sp>
        <p:nvSpPr>
          <p:cNvPr id="3" name="Subtitle 2">
            <a:extLst>
              <a:ext uri="{7C378FAC-1493-45F7-B131-77A05C48723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CCB2F4EE-3340-40B0-ADDF-FE640E1DDA9B}"/>
              </a:ext>
            </a:extLst>
          </p:cNvPr>
          <p:cNvSpPr>
            <a:spLocks noGrp="1"/>
          </p:cNvSpPr>
          <p:nvPr>
            <p:ph type="subTitle" idx="1"/>
          </p:nvPr>
        </p:nvSpPr>
        <p:spPr>
          <a:xfrm>
            <a:off x="1802191" y="4075594"/>
            <a:ext cx="8581571" cy="659927"/>
          </a:xfrm>
          <a:prstGeom prst="rect">
            <a:avLst/>
          </a:prstGeom>
        </p:spPr>
        <p:txBody>
          <a:bodyPr vert="horz" lIns="91440" rtlCol="0" anchor="t">
            <a:noAutofit/>
          </a:bodyPr>
          <a:lstStyle>
            <a:lvl1pPr marL="0" lvl="0" indent="0" algn="ctr">
              <a:lnSpc>
                <a:spcPct val="100000"/>
              </a:lnSpc>
              <a:spcBef>
                <a:spcPts val="0"/>
              </a:spcBef>
              <a:buNone/>
              <a:defRPr lang="en-US" sz="1867" b="0" i="0" baseline="0" dirty="0">
                <a:solidFill>
                  <a:schemeClr val="accent1"/>
                </a:solidFill>
                <a:latin typeface="+mn-lt"/>
              </a:defRPr>
            </a:lvl1pPr>
            <a:lvl2pPr marL="609585" lvl="1" indent="0" algn="ctr">
              <a:buNone/>
              <a:defRPr lang="en-US" dirty="0">
                <a:solidFill>
                  <a:schemeClr val="tx1">
                    <a:tint val="75000"/>
                  </a:schemeClr>
                </a:solidFill>
              </a:defRPr>
            </a:lvl2pPr>
            <a:lvl3pPr marL="1219170" lvl="2" indent="0" algn="ctr">
              <a:buNone/>
              <a:defRPr lang="en-US" dirty="0">
                <a:solidFill>
                  <a:schemeClr val="tx1">
                    <a:tint val="75000"/>
                  </a:schemeClr>
                </a:solidFill>
              </a:defRPr>
            </a:lvl3pPr>
            <a:lvl4pPr marL="1828754" lvl="3" indent="0" algn="ctr">
              <a:buNone/>
              <a:defRPr lang="en-US" dirty="0">
                <a:solidFill>
                  <a:schemeClr val="tx1">
                    <a:tint val="75000"/>
                  </a:schemeClr>
                </a:solidFill>
              </a:defRPr>
            </a:lvl4pPr>
            <a:lvl5pPr marL="2438339" lvl="4" indent="0" algn="ctr">
              <a:buNone/>
              <a:defRPr lang="en-US" dirty="0">
                <a:solidFill>
                  <a:schemeClr val="tx1">
                    <a:tint val="75000"/>
                  </a:schemeClr>
                </a:solidFill>
              </a:defRPr>
            </a:lvl5pPr>
            <a:lvl6pPr marL="3047924" lvl="5" indent="0" algn="ctr">
              <a:buNone/>
              <a:defRPr lang="en-US" dirty="0">
                <a:solidFill>
                  <a:schemeClr val="tx1">
                    <a:tint val="75000"/>
                  </a:schemeClr>
                </a:solidFill>
              </a:defRPr>
            </a:lvl6pPr>
            <a:lvl7pPr marL="3657509" lvl="6" indent="0" algn="ctr">
              <a:buNone/>
              <a:defRPr lang="en-US" dirty="0">
                <a:solidFill>
                  <a:schemeClr val="tx1">
                    <a:tint val="75000"/>
                  </a:schemeClr>
                </a:solidFill>
              </a:defRPr>
            </a:lvl7pPr>
            <a:lvl8pPr marL="4267093" lvl="7" indent="0" algn="ctr">
              <a:buNone/>
              <a:defRPr lang="en-US" dirty="0">
                <a:solidFill>
                  <a:schemeClr val="tx1">
                    <a:tint val="75000"/>
                  </a:schemeClr>
                </a:solidFill>
              </a:defRPr>
            </a:lvl8pPr>
            <a:lvl9pPr marL="4876678" lvl="8" indent="0" algn="ctr">
              <a:buNone/>
              <a:defRPr lang="en-US" dirty="0">
                <a:solidFill>
                  <a:schemeClr val="tx1">
                    <a:tint val="75000"/>
                  </a:schemeClr>
                </a:solidFill>
              </a:defRPr>
            </a:lvl9pPr>
          </a:lstStyle>
          <a:p>
            <a:r>
              <a:rPr lang="en-US" dirty="0"/>
              <a:t>Click to edit Master subtitle style</a:t>
            </a:r>
          </a:p>
        </p:txBody>
      </p:sp>
      <p:sp>
        <p:nvSpPr>
          <p:cNvPr id="4" name="Slide Number Placeholder 5">
            <a:extLst>
              <a:ext uri="{721C6AC8-B4F3-45BA-BEFD-5A3FB7CC89D1}">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6329B53-73A2-41C7-A800-EB3BCC4FDB37}"/>
              </a:ext>
            </a:extLst>
          </p:cNvPr>
          <p:cNvSpPr>
            <a:spLocks noGrp="1"/>
          </p:cNvSpPr>
          <p:nvPr>
            <p:ph type="sldNum" sz="quarter" idx="12"/>
          </p:nvPr>
        </p:nvSpPr>
        <p:spPr/>
        <p:txBody>
          <a:bodyPr rtlCol="0"/>
          <a:lstStyle>
            <a:lvl1pPr lvl="0"/>
          </a:lstStyle>
          <a:p>
            <a:r>
              <a:rPr lang="en-US" dirty="0"/>
              <a:t>&lt;#&gt;</a:t>
            </a:r>
          </a:p>
        </p:txBody>
      </p:sp>
      <p:sp>
        <p:nvSpPr>
          <p:cNvPr id="5" name="Footer Placeholder 4">
            <a:extLst>
              <a:ext uri="{35E809D3-4FF5-4A9C-9359-878825881F1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431072EB-9754-4043-9919-12303C13B0D0}"/>
              </a:ext>
            </a:extLst>
          </p:cNvPr>
          <p:cNvSpPr>
            <a:spLocks noGrp="1"/>
          </p:cNvSpPr>
          <p:nvPr>
            <p:ph type="ftr" sz="quarter" idx="11"/>
          </p:nvPr>
        </p:nvSpPr>
        <p:spPr/>
        <p:txBody>
          <a:bodyPr rtlCol="0"/>
          <a:lstStyle>
            <a:lvl1pPr lvl="0"/>
          </a:lstStyle>
          <a:p>
            <a:r>
              <a:rPr lang="en-US" dirty="0"/>
              <a:t>Footer</a:t>
            </a:r>
          </a:p>
        </p:txBody>
      </p:sp>
      <p:sp>
        <p:nvSpPr>
          <p:cNvPr id="6" name="Date Placeholder 3">
            <a:extLst>
              <a:ext uri="{86E63C51-CC22-461B-B00C-6C13198068A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4737D4A-61C0-488A-AD11-B729346D51CA}"/>
              </a:ext>
            </a:extLst>
          </p:cNvPr>
          <p:cNvSpPr>
            <a:spLocks noGrp="1"/>
          </p:cNvSpPr>
          <p:nvPr>
            <p:ph type="dt" sz="half" idx="10"/>
          </p:nvPr>
        </p:nvSpPr>
        <p:spPr/>
        <p:txBody>
          <a:bodyPr rtlCol="0"/>
          <a:lstStyle>
            <a:lvl1pPr lvl="0"/>
          </a:lstStyle>
          <a:p>
            <a:r>
              <a:rPr lang="en-US" dirty="0"/>
              <a:t>Date</a:t>
            </a:r>
          </a:p>
        </p:txBody>
      </p:sp>
    </p:spTree>
    <p:extLst>
      <p:ext uri="{BB962C8B-B14F-4D97-AF65-F5344CB8AC3E}">
        <p14:creationId xmlns:p14="http://schemas.microsoft.com/office/powerpoint/2010/main" val="1453176682"/>
      </p:ext>
      <p:ext uri="{4EA01D27-A959-4609-BB10-F8BA6E5ECC9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163386975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Image_Left_with_Title">
    <p:spTree>
      <p:nvGrpSpPr>
        <p:cNvPr id="1" name=""/>
        <p:cNvGrpSpPr/>
        <p:nvPr/>
      </p:nvGrpSpPr>
      <p:grpSpPr>
        <a:xfrm>
          <a:off x="0" y="0"/>
          <a:ext cx="0" cy="0"/>
          <a:chOff x="0" y="0"/>
          <a:chExt cx="0" cy="0"/>
        </a:xfrm>
      </p:grpSpPr>
      <p:sp>
        <p:nvSpPr>
          <p:cNvPr id="2" name="Picture Placeholder 5">
            <a:extLst>
              <a:ext uri="{251212DE-8204-491E-91AA-BB594D8D76C9}">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E95A315A-B826-4A09-B283-622AC9696849}"/>
              </a:ext>
            </a:extLst>
          </p:cNvPr>
          <p:cNvSpPr>
            <a:spLocks noGrp="1"/>
          </p:cNvSpPr>
          <p:nvPr>
            <p:ph type="pic"/>
          </p:nvPr>
        </p:nvSpPr>
        <p:spPr>
          <a:xfrm>
            <a:off x="728300" y="555462"/>
            <a:ext cx="5176838" cy="5747077"/>
          </a:xfrm>
          <a:prstGeom prst="rect">
            <a:avLst/>
          </a:prstGeom>
        </p:spPr>
        <p:txBody>
          <a:bodyPr rtlCol="0"/>
          <a:lstStyle>
            <a:lvl1pPr marL="0" lvl="0" indent="0">
              <a:buNone/>
            </a:lvl1pPr>
          </a:lstStyle>
          <a:p>
            <a:r>
              <a:rPr lang="en-US" dirty="0"/>
              <a:t>Picture</a:t>
            </a:r>
          </a:p>
        </p:txBody>
      </p:sp>
      <p:sp>
        <p:nvSpPr>
          <p:cNvPr id="3" name="Textplatzhalter 3">
            <a:extLst>
              <a:ext uri="{38836008-DCD2-49C2-8B28-90382B109F1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783700E-BB7A-467F-AAB7-8FE45C079AE8}"/>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dirty="0"/>
              <a:t>© Copyright info / more information </a:t>
            </a:r>
          </a:p>
        </p:txBody>
      </p:sp>
      <p:sp>
        <p:nvSpPr>
          <p:cNvPr id="4" name="Textplatzhalter 3">
            <a:extLst>
              <a:ext uri="{9AA52814-E226-46C2-9BC1-CC9F950AB1BC}">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59670C59-51CC-4D71-98D7-EFA9C328D3E8}"/>
              </a:ext>
            </a:extLst>
          </p:cNvPr>
          <p:cNvSpPr>
            <a:spLocks noGrp="1"/>
          </p:cNvSpPr>
          <p:nvPr>
            <p:ph type="body" idx="2"/>
          </p:nvPr>
        </p:nvSpPr>
        <p:spPr>
          <a:xfrm>
            <a:off x="6286861" y="539500"/>
            <a:ext cx="5176837" cy="540000"/>
          </a:xfrm>
          <a:prstGeom prst="rect">
            <a:avLst/>
          </a:prstGeom>
        </p:spPr>
        <p:txBody>
          <a:bodyPr vert="horz" lIns="0" tIns="0" rIns="0" bIns="0" rtlCol="0" anchor="ctr"/>
          <a:lstStyle>
            <a:lvl1pPr marL="0" lvl="0" indent="0" algn="ctr">
              <a:buNone/>
              <a:defRPr lang="en-US" sz="4400" b="1" i="0" spc="50" baseline="0" dirty="0">
                <a:solidFill>
                  <a:srgbClr val="272727"/>
                </a:solidFill>
                <a:latin typeface="Calibri"/>
              </a:defRPr>
            </a:lvl1pPr>
          </a:lstStyle>
          <a:p>
            <a:pPr lvl="0"/>
            <a:r>
              <a:rPr lang="en-US" dirty="0"/>
              <a:t>Title</a:t>
            </a:r>
          </a:p>
        </p:txBody>
      </p:sp>
      <p:sp>
        <p:nvSpPr>
          <p:cNvPr id="5" name="Text Placeholder 3">
            <a:extLst>
              <a:ext uri="{0F794032-F151-4693-88F5-E731895CF65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4EBB2200-205C-414F-9B42-719F5BF97707}"/>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36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dirty="0"/>
              <a:t>Text Box</a:t>
            </a:r>
          </a:p>
        </p:txBody>
      </p:sp>
    </p:spTree>
    <p:extLst>
      <p:ext uri="{BB962C8B-B14F-4D97-AF65-F5344CB8AC3E}">
        <p14:creationId xmlns:p14="http://schemas.microsoft.com/office/powerpoint/2010/main" val="1991842192"/>
      </p:ext>
      <p:ext uri="{3C2CBC74-49F2-4CA6-8A4B-AF5BBDD7D4C9}">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262721381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_4_images">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5" name="Picture Placeholder 4"/>
          <p:cNvSpPr>
            <a:spLocks noGrp="1"/>
          </p:cNvSpPr>
          <p:nvPr>
            <p:ph type="pic" sz="quarter" idx="27" hasCustomPrompt="1"/>
          </p:nvPr>
        </p:nvSpPr>
        <p:spPr>
          <a:xfrm>
            <a:off x="728300" y="1073564"/>
            <a:ext cx="5332775" cy="2594733"/>
          </a:xfrm>
          <a:prstGeom prst="rect">
            <a:avLst/>
          </a:prstGeom>
        </p:spPr>
        <p:txBody>
          <a:bodyPr/>
          <a:lstStyle>
            <a:lvl1pPr marL="0" indent="0">
              <a:buNone/>
              <a:defRPr/>
            </a:lvl1pPr>
          </a:lstStyle>
          <a:p>
            <a:r>
              <a:rPr lang="en-US" dirty="0"/>
              <a:t>Picture</a:t>
            </a:r>
            <a:endParaRPr lang="de-DE" dirty="0"/>
          </a:p>
        </p:txBody>
      </p:sp>
      <p:sp>
        <p:nvSpPr>
          <p:cNvPr id="11" name="Picture Placeholder 4"/>
          <p:cNvSpPr>
            <a:spLocks noGrp="1"/>
          </p:cNvSpPr>
          <p:nvPr>
            <p:ph type="pic" sz="quarter" idx="28" hasCustomPrompt="1"/>
          </p:nvPr>
        </p:nvSpPr>
        <p:spPr>
          <a:xfrm>
            <a:off x="6130925" y="1073563"/>
            <a:ext cx="5332775" cy="2594733"/>
          </a:xfrm>
          <a:prstGeom prst="rect">
            <a:avLst/>
          </a:prstGeom>
        </p:spPr>
        <p:txBody>
          <a:bodyPr/>
          <a:lstStyle>
            <a:lvl1pPr marL="0" indent="0">
              <a:buNone/>
              <a:defRPr/>
            </a:lvl1pPr>
          </a:lstStyle>
          <a:p>
            <a:r>
              <a:rPr lang="en-US" dirty="0"/>
              <a:t>Picture</a:t>
            </a:r>
            <a:endParaRPr lang="de-DE" dirty="0"/>
          </a:p>
        </p:txBody>
      </p:sp>
      <p:sp>
        <p:nvSpPr>
          <p:cNvPr id="14" name="Picture Placeholder 4"/>
          <p:cNvSpPr>
            <a:spLocks noGrp="1"/>
          </p:cNvSpPr>
          <p:nvPr>
            <p:ph type="pic" sz="quarter" idx="29" hasCustomPrompt="1"/>
          </p:nvPr>
        </p:nvSpPr>
        <p:spPr>
          <a:xfrm>
            <a:off x="6130925" y="3812833"/>
            <a:ext cx="5332775" cy="2594733"/>
          </a:xfrm>
          <a:prstGeom prst="rect">
            <a:avLst/>
          </a:prstGeom>
        </p:spPr>
        <p:txBody>
          <a:bodyPr/>
          <a:lstStyle>
            <a:lvl1pPr marL="0" indent="0">
              <a:buNone/>
              <a:defRPr/>
            </a:lvl1pPr>
          </a:lstStyle>
          <a:p>
            <a:r>
              <a:rPr lang="en-US" dirty="0"/>
              <a:t>Picture</a:t>
            </a:r>
            <a:endParaRPr lang="de-DE" dirty="0"/>
          </a:p>
        </p:txBody>
      </p:sp>
      <p:sp>
        <p:nvSpPr>
          <p:cNvPr id="15" name="Picture Placeholder 4"/>
          <p:cNvSpPr>
            <a:spLocks noGrp="1"/>
          </p:cNvSpPr>
          <p:nvPr>
            <p:ph type="pic" sz="quarter" idx="30" hasCustomPrompt="1"/>
          </p:nvPr>
        </p:nvSpPr>
        <p:spPr>
          <a:xfrm>
            <a:off x="728299" y="3812832"/>
            <a:ext cx="5332775" cy="2594733"/>
          </a:xfrm>
          <a:prstGeom prst="rect">
            <a:avLst/>
          </a:prstGeom>
        </p:spPr>
        <p:txBody>
          <a:bodyPr/>
          <a:lstStyle>
            <a:lvl1pPr marL="0" indent="0">
              <a:buNone/>
              <a:defRPr/>
            </a:lvl1pPr>
          </a:lstStyle>
          <a:p>
            <a:r>
              <a:rPr lang="en-US" dirty="0"/>
              <a:t>Picture</a:t>
            </a:r>
            <a:endParaRPr lang="de-DE" dirty="0"/>
          </a:p>
        </p:txBody>
      </p:sp>
    </p:spTree>
    <p:extLst>
      <p:ext uri="{BB962C8B-B14F-4D97-AF65-F5344CB8AC3E}">
        <p14:creationId xmlns:p14="http://schemas.microsoft.com/office/powerpoint/2010/main" val="39484550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Image_right_grey_textbox_left">
    <p:spTree>
      <p:nvGrpSpPr>
        <p:cNvPr id="1" name=""/>
        <p:cNvGrpSpPr/>
        <p:nvPr/>
      </p:nvGrpSpPr>
      <p:grpSpPr>
        <a:xfrm>
          <a:off x="0" y="0"/>
          <a:ext cx="0" cy="0"/>
          <a:chOff x="0" y="0"/>
          <a:chExt cx="0" cy="0"/>
        </a:xfrm>
      </p:grpSpPr>
      <p:sp>
        <p:nvSpPr>
          <p:cNvPr id="2" name="Rectangle 1"/>
          <p:cNvSpPr/>
          <p:nvPr userDrawn="1"/>
        </p:nvSpPr>
        <p:spPr>
          <a:xfrm>
            <a:off x="0" y="0"/>
            <a:ext cx="609359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platzhalter 3"/>
          <p:cNvSpPr>
            <a:spLocks noGrp="1"/>
          </p:cNvSpPr>
          <p:nvPr>
            <p:ph type="body" sz="quarter" idx="10" hasCustomPrompt="1"/>
          </p:nvPr>
        </p:nvSpPr>
        <p:spPr>
          <a:xfrm>
            <a:off x="736600"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
        <p:nvSpPr>
          <p:cNvPr id="11" name="Bildplatzhalter 2"/>
          <p:cNvSpPr>
            <a:spLocks noGrp="1"/>
          </p:cNvSpPr>
          <p:nvPr>
            <p:ph type="pic" sz="quarter" idx="14" hasCustomPrompt="1"/>
          </p:nvPr>
        </p:nvSpPr>
        <p:spPr>
          <a:xfrm>
            <a:off x="6524629"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8754605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Blank_with_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610592"/>
      </p:ext>
      <p:ext uri="{BDD974B1-32DC-4BF4-8A99-D1E91E054651}">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Blank_with_Logo_WZ">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9C833CE-C90F-44A9-B946-85626A834703}"/>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Tree>
    <p:extLst>
      <p:ext uri="{BB962C8B-B14F-4D97-AF65-F5344CB8AC3E}">
        <p14:creationId xmlns:p14="http://schemas.microsoft.com/office/powerpoint/2010/main" val="1480547163"/>
      </p:ext>
      <p:ext uri="{BDD974B1-32DC-4BF4-8A99-D1E91E0546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el_mittig_with_Logo">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7EB1A6B-5778-4E7F-A5B0-C5C82F17A215}"/>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2" name="Textplatzhalter 3">
            <a:extLst>
              <a:ext uri="{FF2B5EF4-FFF2-40B4-BE49-F238E27FC236}">
                <a16:creationId xmlns:a16="http://schemas.microsoft.com/office/drawing/2014/main" id="{80569761-27B8-4D6D-B684-3474A0B2C14F}"/>
              </a:ex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1066800" y="3159000"/>
            <a:ext cx="9580713" cy="540000"/>
          </a:xfrm>
          <a:prstGeom prst="rect">
            <a:avLst/>
          </a:prstGeom>
        </p:spPr>
        <p:txBody>
          <a:bodyPr vert="horz" lIns="0" tIns="0" rIns="0" bIns="0" rtlCol="0" anchor="ctr"/>
          <a:lstStyle>
            <a:lvl1pPr marL="0" lvl="0" indent="0" algn="ctr">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2904340812"/>
      </p:ext>
      <p:ext uri="{BDD974B1-32DC-4BF4-8A99-D1E91E0546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_Image_Layout_with_Title">
    <p:spTree>
      <p:nvGrpSpPr>
        <p:cNvPr id="1" name=""/>
        <p:cNvGrpSpPr/>
        <p:nvPr/>
      </p:nvGrpSpPr>
      <p:grpSpPr>
        <a:xfrm>
          <a:off x="0" y="0"/>
          <a:ext cx="0" cy="0"/>
          <a:chOff x="0" y="0"/>
          <a:chExt cx="0" cy="0"/>
        </a:xfrm>
      </p:grpSpPr>
      <p:sp>
        <p:nvSpPr>
          <p:cNvPr id="2" name="Picture Placeholder 5">
            <a:extLst>
              <a:ext uri="{37548719-BAA1-4FEA-A556-16A41B9456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4ACEC06-57E4-41FB-8E19-5BA1FBD7695A}"/>
              </a:ext>
            </a:extLst>
          </p:cNvPr>
          <p:cNvSpPr>
            <a:spLocks noGrp="1"/>
          </p:cNvSpPr>
          <p:nvPr>
            <p:ph type="pic"/>
          </p:nvPr>
        </p:nvSpPr>
        <p:spPr>
          <a:xfrm>
            <a:off x="6286500" y="1079500"/>
            <a:ext cx="5176838" cy="5308599"/>
          </a:xfrm>
          <a:prstGeom prst="rect">
            <a:avLst/>
          </a:prstGeom>
        </p:spPr>
        <p:txBody>
          <a:bodyPr vert="horz" rtlCol="0"/>
          <a:lstStyle>
            <a:lvl1pPr marL="0" lvl="0" indent="0">
              <a:buNone/>
            </a:lvl1pPr>
          </a:lstStyle>
          <a:p>
            <a:r>
              <a:rPr lang="en-US"/>
              <a:t>Picture</a:t>
            </a:r>
          </a:p>
        </p:txBody>
      </p:sp>
      <p:sp>
        <p:nvSpPr>
          <p:cNvPr id="3" name="Picture Placeholder 5">
            <a:extLst>
              <a:ext uri="{8845F1A7-5621-4560-9158-52E1C63F9D0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018C627-5D6F-444B-B8EB-41EF0AEFDB9D}"/>
              </a:ext>
            </a:extLst>
          </p:cNvPr>
          <p:cNvSpPr>
            <a:spLocks noGrp="1"/>
          </p:cNvSpPr>
          <p:nvPr>
            <p:ph type="pic" idx="1"/>
          </p:nvPr>
        </p:nvSpPr>
        <p:spPr>
          <a:xfrm>
            <a:off x="728300" y="1079500"/>
            <a:ext cx="5176838" cy="5308599"/>
          </a:xfrm>
          <a:prstGeom prst="rect">
            <a:avLst/>
          </a:prstGeom>
        </p:spPr>
        <p:txBody>
          <a:bodyPr vert="horz" rtlCol="0"/>
          <a:lstStyle>
            <a:lvl1pPr marL="0" lvl="0" indent="0">
              <a:buNone/>
            </a:lvl1pPr>
          </a:lstStyle>
          <a:p>
            <a:r>
              <a:rPr lang="en-US"/>
              <a:t>Picture</a:t>
            </a:r>
          </a:p>
        </p:txBody>
      </p:sp>
      <p:sp>
        <p:nvSpPr>
          <p:cNvPr id="4" name="Textplatzhalter 3">
            <a:extLst>
              <a:ext uri="{AF9AC6C2-47A2-4D3D-BF5F-0112A866A1C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34CB083-2F64-495A-8D57-D976DA39C9C1}"/>
              </a:ext>
            </a:extLst>
          </p:cNvPr>
          <p:cNvSpPr>
            <a:spLocks noGrp="1"/>
          </p:cNvSpPr>
          <p:nvPr>
            <p:ph type="body" idx="2"/>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0B05DCFA-657D-44C4-BDC8-2910F2421F3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EE7CD8F-1098-4D3D-A59E-67F8BA6FBE9A}"/>
              </a:ext>
            </a:extLst>
          </p:cNvPr>
          <p:cNvSpPr>
            <a:spLocks noGrp="1"/>
          </p:cNvSpPr>
          <p:nvPr>
            <p:ph type="body" idx="3"/>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3257FC7F-F70A-44DF-A2D3-B2B77C693C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78AEBC1-B082-431B-A0A8-AAD81058A3DB}"/>
              </a:ext>
            </a:extLst>
          </p:cNvPr>
          <p:cNvSpPr>
            <a:spLocks noGrp="1"/>
          </p:cNvSpPr>
          <p:nvPr>
            <p:ph type="body" idx="4"/>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4286587579"/>
      </p:ext>
      <p:ext uri="{232FB679-AFA6-4A1A-88A1-B78B4566A50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_Subtitle_Logo">
    <p:spTree>
      <p:nvGrpSpPr>
        <p:cNvPr id="1" name=""/>
        <p:cNvGrpSpPr/>
        <p:nvPr/>
      </p:nvGrpSpPr>
      <p:grpSpPr>
        <a:xfrm>
          <a:off x="0" y="0"/>
          <a:ext cx="0" cy="0"/>
          <a:chOff x="0" y="0"/>
          <a:chExt cx="0" cy="0"/>
        </a:xfrm>
      </p:grpSpPr>
      <p:sp>
        <p:nvSpPr>
          <p:cNvPr id="4" name="Textplatzhalter 3">
            <a:extLst>
              <a:ext uri="{EDD78AF7-02B4-47DC-9B67-ACD13A03E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337606815"/>
      </p:ext>
      <p:ext uri="{232DB6A9-73C3-4DD9-BBB4-E1FC3EE313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Image_Right_+_Title_">
    <p:spTree>
      <p:nvGrpSpPr>
        <p:cNvPr id="1" name=""/>
        <p:cNvGrpSpPr/>
        <p:nvPr/>
      </p:nvGrpSpPr>
      <p:grpSpPr>
        <a:xfrm>
          <a:off x="0" y="0"/>
          <a:ext cx="0" cy="0"/>
          <a:chOff x="0" y="0"/>
          <a:chExt cx="0" cy="0"/>
        </a:xfrm>
      </p:grpSpPr>
      <p:sp>
        <p:nvSpPr>
          <p:cNvPr id="2" name="Picture Placeholder 5">
            <a:extLst>
              <a:ext uri="{A32C300C-D1AD-4383-874D-FF81710ED2B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EEB163-81D1-4A61-832E-663C3DAD0280}"/>
              </a:ext>
            </a:extLst>
          </p:cNvPr>
          <p:cNvSpPr>
            <a:spLocks noGrp="1"/>
          </p:cNvSpPr>
          <p:nvPr>
            <p:ph type="pic"/>
          </p:nvPr>
        </p:nvSpPr>
        <p:spPr>
          <a:xfrm>
            <a:off x="6286500" y="1604850"/>
            <a:ext cx="5176838" cy="4783249"/>
          </a:xfrm>
          <a:prstGeom prst="rect">
            <a:avLst/>
          </a:prstGeom>
        </p:spPr>
        <p:txBody>
          <a:bodyPr vert="horz" rtlCol="0"/>
          <a:lstStyle>
            <a:lvl1pPr marL="0" lvl="0" indent="0">
              <a:buNone/>
            </a:lvl1pPr>
          </a:lstStyle>
          <a:p>
            <a:r>
              <a:rPr lang="en-US"/>
              <a:t>Picture</a:t>
            </a:r>
          </a:p>
        </p:txBody>
      </p:sp>
      <p:sp>
        <p:nvSpPr>
          <p:cNvPr id="3" name="Picture Placeholder 5">
            <a:extLst>
              <a:ext uri="{40657195-B8A4-48CF-AA7C-95880E1FFFD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6528E22-459B-4DC0-8CD8-017A4BE73EE2}"/>
              </a:ext>
            </a:extLst>
          </p:cNvPr>
          <p:cNvSpPr>
            <a:spLocks noGrp="1"/>
          </p:cNvSpPr>
          <p:nvPr>
            <p:ph type="pic" idx="1"/>
          </p:nvPr>
        </p:nvSpPr>
        <p:spPr>
          <a:xfrm>
            <a:off x="728300" y="1604850"/>
            <a:ext cx="5176838" cy="4783249"/>
          </a:xfrm>
          <a:prstGeom prst="rect">
            <a:avLst/>
          </a:prstGeom>
        </p:spPr>
        <p:txBody>
          <a:bodyPr vert="horz" rtlCol="0"/>
          <a:lstStyle>
            <a:lvl1pPr marL="0" lvl="0" indent="0">
              <a:buNone/>
            </a:lvl1pPr>
          </a:lstStyle>
          <a:p>
            <a:r>
              <a:rPr lang="en-US"/>
              <a:t>Picture</a:t>
            </a:r>
          </a:p>
        </p:txBody>
      </p:sp>
      <p:sp>
        <p:nvSpPr>
          <p:cNvPr id="4" name="Textplatzhalter 3">
            <a:extLst>
              <a:ext uri="{EDD78AF7-02B4-47DC-9B67-ACD13A03EED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5" name="Textplatzhalter 3">
            <a:extLst>
              <a:ext uri="{9C72AA8B-0A68-4A03-B45F-802D187081A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39BDC84-C0C5-4EE9-807B-A82EBB1EBAC8}"/>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6FE0649C-355E-46C1-96EC-56411ED477D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6B934B3-82C4-4905-9F4D-9E58294646FB}"/>
              </a:ext>
            </a:extLst>
          </p:cNvPr>
          <p:cNvSpPr>
            <a:spLocks noGrp="1"/>
          </p:cNvSpPr>
          <p:nvPr>
            <p:ph type="body" idx="4"/>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7" name="Textplatzhalter 3">
            <a:extLst>
              <a:ext uri="{47C8E4E4-52F1-465E-93C1-00BE18EB8D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912526450"/>
      </p:ext>
      <p:ext uri="{232DB6A9-73C3-4DD9-BBB4-E1FC3EE3137D}">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Layout_with_Subtitle_3_Spalten">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6BB04DC-D9EF-418F-84B2-811C287139A6}"/>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4" name="Textplatzhalter 3">
            <a:extLst>
              <a:ext uri="{EDD78AF7-02B4-47DC-9B67-ACD13A03E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4198473480"/>
      </p:ext>
      <p:ext uri="{232DB6A9-73C3-4DD9-BBB4-E1FC3EE313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Image_Right_+_Title_+_Subtitle">
    <p:spTree>
      <p:nvGrpSpPr>
        <p:cNvPr id="1" name=""/>
        <p:cNvGrpSpPr/>
        <p:nvPr/>
      </p:nvGrpSpPr>
      <p:grpSpPr>
        <a:xfrm>
          <a:off x="0" y="0"/>
          <a:ext cx="0" cy="0"/>
          <a:chOff x="0" y="0"/>
          <a:chExt cx="0" cy="0"/>
        </a:xfrm>
      </p:grpSpPr>
      <p:sp>
        <p:nvSpPr>
          <p:cNvPr id="2" name="Picture Placeholder 5">
            <a:extLst>
              <a:ext uri="{254AEA11-9DF0-497B-A8EA-FBD830BB69D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E097AAB-2941-429B-BBA3-BD2E3592F0CE}"/>
              </a:ext>
            </a:extLst>
          </p:cNvPr>
          <p:cNvSpPr>
            <a:spLocks noGrp="1"/>
          </p:cNvSpPr>
          <p:nvPr>
            <p:ph type="pic"/>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3" name="Textplatzhalter 3">
            <a:extLst>
              <a:ext uri="{97837889-F909-45D2-A682-D895FEF3FFB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53852D37-59C5-46E7-B6EA-BFEBB4E3FE6C}"/>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 Placeholder 2">
            <a:extLst>
              <a:ext uri="{BBFAF8FF-0C61-4816-A345-085C66D803E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9D7E48A-3816-4E5F-8A8D-6F457E59BC11}"/>
              </a:ext>
            </a:extLst>
          </p:cNvPr>
          <p:cNvSpPr>
            <a:spLocks noGrp="1"/>
          </p:cNvSpPr>
          <p:nvPr>
            <p:ph type="body" idx="2"/>
          </p:nvPr>
        </p:nvSpPr>
        <p:spPr>
          <a:xfrm>
            <a:off x="737663" y="1855960"/>
            <a:ext cx="5175413" cy="4532140"/>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C711844-EF1B-4D75-8B2A-534CE1557F7C}"/>
              </a:ext>
            </a:extLst>
          </p:cNvPr>
          <p:cNvSpPr>
            <a:spLocks noGrp="1"/>
          </p:cNvSpPr>
          <p:nvPr>
            <p:ph type="body" idx="4"/>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3641133928"/>
      </p:ext>
      <p:ext uri="{F2515EF1-86A6-4AC6-B872-04692A3D6890}">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Image_Right_+_Title+Text">
    <p:spTree>
      <p:nvGrpSpPr>
        <p:cNvPr id="1" name=""/>
        <p:cNvGrpSpPr/>
        <p:nvPr/>
      </p:nvGrpSpPr>
      <p:grpSpPr>
        <a:xfrm>
          <a:off x="0" y="0"/>
          <a:ext cx="0" cy="0"/>
          <a:chOff x="0" y="0"/>
          <a:chExt cx="0" cy="0"/>
        </a:xfrm>
      </p:grpSpPr>
      <p:sp>
        <p:nvSpPr>
          <p:cNvPr id="2" name="Picture Placeholder 5">
            <a:extLst>
              <a:ext uri="{254AEA11-9DF0-497B-A8EA-FBD830BB69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097AAB-2941-429B-BBA3-BD2E3592F0CE}"/>
              </a:ext>
            </a:extLst>
          </p:cNvPr>
          <p:cNvSpPr>
            <a:spLocks noGrp="1"/>
          </p:cNvSpPr>
          <p:nvPr>
            <p:ph type="pic"/>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4" name="Text Placeholder 2">
            <a:extLst>
              <a:ext uri="{BBFAF8FF-0C61-4816-A345-085C66D803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D7E48A-3816-4E5F-8A8D-6F457E59BC11}"/>
              </a:ext>
            </a:extLst>
          </p:cNvPr>
          <p:cNvSpPr>
            <a:spLocks noGrp="1"/>
          </p:cNvSpPr>
          <p:nvPr>
            <p:ph type="body" idx="2"/>
          </p:nvPr>
        </p:nvSpPr>
        <p:spPr>
          <a:xfrm>
            <a:off x="737663" y="1162373"/>
            <a:ext cx="5175413" cy="5225727"/>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711844-EF1B-4D75-8B2A-534CE1557F7C}"/>
              </a:ext>
            </a:extLst>
          </p:cNvPr>
          <p:cNvSpPr>
            <a:spLocks noGrp="1"/>
          </p:cNvSpPr>
          <p:nvPr>
            <p:ph type="body" idx="4"/>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953080671"/>
      </p:ext>
      <p:ext uri="{F2515EF1-86A6-4AC6-B872-04692A3D689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Image_+_Title_+_Subtitle">
    <p:spTree>
      <p:nvGrpSpPr>
        <p:cNvPr id="1" name=""/>
        <p:cNvGrpSpPr/>
        <p:nvPr/>
      </p:nvGrpSpPr>
      <p:grpSpPr>
        <a:xfrm>
          <a:off x="0" y="0"/>
          <a:ext cx="0" cy="0"/>
          <a:chOff x="0" y="0"/>
          <a:chExt cx="0" cy="0"/>
        </a:xfrm>
      </p:grpSpPr>
      <p:sp>
        <p:nvSpPr>
          <p:cNvPr id="3" name="Textplatzhalter 3">
            <a:extLst>
              <a:ext uri="{97837889-F909-45D2-A682-D895FEF3FF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852D37-59C5-46E7-B6EA-BFEBB4E3FE6C}"/>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3200" b="0" i="0" spc="50" baseline="0" dirty="0">
                <a:solidFill>
                  <a:schemeClr val="bg1"/>
                </a:solidFill>
                <a:latin typeface="Calibri"/>
              </a:defRPr>
            </a:lvl1pPr>
          </a:lstStyle>
          <a:p>
            <a:pPr lvl="0"/>
            <a:r>
              <a:rPr lang="en-US"/>
              <a:t>Subtitle</a:t>
            </a:r>
          </a:p>
        </p:txBody>
      </p:sp>
      <p:sp>
        <p:nvSpPr>
          <p:cNvPr id="4" name="Text Placeholder 2">
            <a:extLst>
              <a:ext uri="{BBFAF8FF-0C61-4816-A345-085C66D803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D7E48A-3816-4E5F-8A8D-6F457E59BC11}"/>
              </a:ext>
            </a:extLst>
          </p:cNvPr>
          <p:cNvSpPr>
            <a:spLocks noGrp="1"/>
          </p:cNvSpPr>
          <p:nvPr>
            <p:ph type="body" idx="2"/>
          </p:nvPr>
        </p:nvSpPr>
        <p:spPr>
          <a:xfrm>
            <a:off x="737663" y="1855960"/>
            <a:ext cx="10716675" cy="4532140"/>
          </a:xfrm>
          <a:prstGeom prst="rect">
            <a:avLst/>
          </a:prstGeom>
        </p:spPr>
        <p:txBody>
          <a:bodyPr vert="horz" rtlCol="0" anchor="ctr"/>
          <a:lstStyle>
            <a:lvl1pPr marL="0" lvl="0" indent="0" algn="ctr">
              <a:buNone/>
              <a:defRPr lang="en-US" sz="3200" dirty="0">
                <a:solidFill>
                  <a:schemeClr val="bg1"/>
                </a:solidFill>
              </a:defRPr>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711844-EF1B-4D75-8B2A-534CE1557F7C}"/>
              </a:ext>
            </a:extLst>
          </p:cNvPr>
          <p:cNvSpPr>
            <a:spLocks noGrp="1"/>
          </p:cNvSpPr>
          <p:nvPr>
            <p:ph type="body" idx="4"/>
          </p:nvPr>
        </p:nvSpPr>
        <p:spPr>
          <a:xfrm>
            <a:off x="737663" y="359999"/>
            <a:ext cx="9580713" cy="540000"/>
          </a:xfrm>
          <a:prstGeom prst="rect">
            <a:avLst/>
          </a:prstGeom>
        </p:spPr>
        <p:txBody>
          <a:bodyPr vert="horz" lIns="0" tIns="0" rIns="0" bIns="0" rtlCol="0" anchor="ctr"/>
          <a:lstStyle>
            <a:lvl1pPr marL="0" lvl="0" indent="0" algn="l">
              <a:buNone/>
              <a:defRPr lang="en-US" sz="44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159389968"/>
      </p:ext>
      <p:ext uri="{F2515EF1-86A6-4AC6-B872-04692A3D689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1_Image_Left_with_Title_+_Subtitle">
    <p:spTree>
      <p:nvGrpSpPr>
        <p:cNvPr id="1" name=""/>
        <p:cNvGrpSpPr/>
        <p:nvPr/>
      </p:nvGrpSpPr>
      <p:grpSpPr>
        <a:xfrm>
          <a:off x="0" y="0"/>
          <a:ext cx="0" cy="0"/>
          <a:chOff x="0" y="0"/>
          <a:chExt cx="0" cy="0"/>
        </a:xfrm>
      </p:grpSpPr>
      <p:sp>
        <p:nvSpPr>
          <p:cNvPr id="2" name="Picture Placeholder 5">
            <a:extLst>
              <a:ext uri="{6E2537C5-0B7C-4279-879B-72C0DFB3803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65FFC0A-B430-465A-9A5A-BDF427948B2F}"/>
              </a:ext>
            </a:extLst>
          </p:cNvPr>
          <p:cNvSpPr>
            <a:spLocks noGrp="1"/>
          </p:cNvSpPr>
          <p:nvPr>
            <p:ph type="pic"/>
          </p:nvPr>
        </p:nvSpPr>
        <p:spPr>
          <a:xfrm>
            <a:off x="737663" y="1855960"/>
            <a:ext cx="5176838" cy="4532140"/>
          </a:xfrm>
          <a:prstGeom prst="rect">
            <a:avLst/>
          </a:prstGeom>
        </p:spPr>
        <p:txBody>
          <a:bodyPr vert="horz" rtlCol="0"/>
          <a:lstStyle>
            <a:lvl1pPr marL="0" lvl="0" indent="0">
              <a:buNone/>
            </a:lvl1pPr>
          </a:lstStyle>
          <a:p>
            <a:r>
              <a:rPr lang="en-US"/>
              <a:t>Picture</a:t>
            </a:r>
          </a:p>
        </p:txBody>
      </p:sp>
      <p:sp>
        <p:nvSpPr>
          <p:cNvPr id="3" name="Textplatzhalter 3">
            <a:extLst>
              <a:ext uri="{D340A7EF-A975-4B5C-AC45-F723ACAD57F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74E5562-2907-4390-B33D-99323C35B26F}"/>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platzhalter 3">
            <a:extLst>
              <a:ext uri="{4060828E-BC39-4971-8447-2CAC73B3197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757D712-0280-4889-8C69-88581300D49A}"/>
              </a:ext>
            </a:extLst>
          </p:cNvPr>
          <p:cNvSpPr>
            <a:spLocks noGrp="1"/>
          </p:cNvSpPr>
          <p:nvPr>
            <p:ph type="body" idx="2"/>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2">
            <a:extLst>
              <a:ext uri="{21A1B694-B807-4AC5-AE75-9159BB9166A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54E9D84-5822-4749-8C7E-E5FBBC863621}"/>
              </a:ext>
            </a:extLst>
          </p:cNvPr>
          <p:cNvSpPr>
            <a:spLocks noGrp="1"/>
          </p:cNvSpPr>
          <p:nvPr>
            <p:ph type="body" idx="3"/>
          </p:nvPr>
        </p:nvSpPr>
        <p:spPr>
          <a:xfrm>
            <a:off x="6278924" y="1855960"/>
            <a:ext cx="5175413" cy="4532140"/>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6" name="Textplatzhalter 3">
            <a:extLst>
              <a:ext uri="{52C3C89E-0C2E-4198-98E7-988B0E94164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953E3AC-46AC-4AA0-B082-481AD3E03E08}"/>
              </a:ext>
            </a:extLst>
          </p:cNvPr>
          <p:cNvSpPr>
            <a:spLocks noGrp="1"/>
          </p:cNvSpPr>
          <p:nvPr>
            <p:ph type="body" idx="4"/>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2706511027"/>
      </p:ext>
      <p:ext uri="{361261A1-8150-4712-845F-07DE4F57CA5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3-Text_boxes_with_Title_Subtitle">
    <p:spTree>
      <p:nvGrpSpPr>
        <p:cNvPr id="1" name=""/>
        <p:cNvGrpSpPr/>
        <p:nvPr/>
      </p:nvGrpSpPr>
      <p:grpSpPr>
        <a:xfrm>
          <a:off x="0" y="0"/>
          <a:ext cx="0" cy="0"/>
          <a:chOff x="0" y="0"/>
          <a:chExt cx="0" cy="0"/>
        </a:xfrm>
      </p:grpSpPr>
      <p:sp>
        <p:nvSpPr>
          <p:cNvPr id="2" name="Text Placeholder 3">
            <a:extLs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p:nvPr>
        </p:nvSpPr>
        <p:spPr>
          <a:xfrm>
            <a:off x="4487001" y="1604850"/>
            <a:ext cx="3479127" cy="4935649"/>
          </a:xfrm>
          <a:prstGeom prst="rect">
            <a:avLst/>
          </a:prstGeom>
          <a:solidFill>
            <a:schemeClr val="bg2"/>
          </a:solidFill>
          <a:ln>
            <a:noFill/>
          </a:ln>
        </p:spPr>
        <p:txBody>
          <a:bodyPr vert="horz" rtlCol="0" anchor="ctr"/>
          <a:lstStyle>
            <a:lvl1pPr marL="0" lvl="0" indent="0" algn="l">
              <a:buNone/>
              <a:defRPr lang="en-US" sz="2400" baseline="0" dirty="0">
                <a:solidFill>
                  <a:schemeClr val="tx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0"/>
          </p:nvPr>
        </p:nvSpPr>
        <p:spPr>
          <a:xfrm>
            <a:off x="728663" y="1604850"/>
            <a:ext cx="3479127" cy="4935649"/>
          </a:xfrm>
          <a:prstGeom prst="rect">
            <a:avLst/>
          </a:prstGeom>
          <a:solidFill>
            <a:schemeClr val="bg2"/>
          </a:solidFill>
        </p:spPr>
        <p:txBody>
          <a:bodyPr vert="horz" rtlCol="0" anchor="ctr"/>
          <a:lstStyle>
            <a:lvl1pPr marL="0" lvl="0" indent="0" algn="l">
              <a:buNone/>
              <a:defRPr lang="en-US" sz="2400" baseline="0" dirty="0">
                <a:solidFill>
                  <a:schemeClr val="tx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1"/>
          </p:nvPr>
        </p:nvSpPr>
        <p:spPr>
          <a:xfrm>
            <a:off x="8245340" y="1604850"/>
            <a:ext cx="3479127" cy="4935649"/>
          </a:xfrm>
          <a:prstGeom prst="rect">
            <a:avLst/>
          </a:prstGeom>
          <a:solidFill>
            <a:schemeClr val="bg2"/>
          </a:solidFill>
        </p:spPr>
        <p:txBody>
          <a:bodyPr vert="horz" rtlCol="0" anchor="ctr"/>
          <a:lstStyle>
            <a:lvl1pPr marL="0" lvl="0" indent="0" algn="l">
              <a:buNone/>
              <a:defRPr lang="en-US" sz="2400" baseline="0" dirty="0">
                <a:solidFill>
                  <a:schemeClr val="tx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7" name="Textplatzhalter 3">
            <a:extLst>
              <a:ext uri="{FF2B5EF4-FFF2-40B4-BE49-F238E27FC236}">
                <a16:creationId xmlns:a16="http://schemas.microsoft.com/office/drawing/2014/main" id="{E60CC532-8B72-4466-B825-67B15FF90138}"/>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
          </p:nvPr>
        </p:nvSpPr>
        <p:spPr>
          <a:xfrm>
            <a:off x="728663" y="957148"/>
            <a:ext cx="3470126" cy="704850"/>
          </a:xfrm>
          <a:prstGeom prst="rect">
            <a:avLst/>
          </a:prstGeom>
          <a:solidFill>
            <a:schemeClr val="bg2"/>
          </a:solidFill>
        </p:spPr>
        <p:txBody>
          <a:bodyPr vert="horz" lIns="0" tIns="0" rIns="0" bIns="0" rtlCol="0" anchor="ctr"/>
          <a:lstStyle>
            <a:lvl1pPr marL="0" lvl="0" indent="0" algn="ctr">
              <a:spcBef>
                <a:spcPts val="0"/>
              </a:spcBef>
              <a:buNone/>
              <a:defRPr lang="en-US" sz="2800" b="0" i="0" spc="50" baseline="0" dirty="0">
                <a:solidFill>
                  <a:schemeClr val="tx1"/>
                </a:solidFill>
                <a:latin typeface="Calibri"/>
              </a:defRPr>
            </a:lvl1pPr>
          </a:lstStyle>
          <a:p>
            <a:pPr lvl="0"/>
            <a:r>
              <a:rPr lang="en-US"/>
              <a:t>Subtitle</a:t>
            </a:r>
          </a:p>
        </p:txBody>
      </p:sp>
      <p:sp>
        <p:nvSpPr>
          <p:cNvPr id="8" name="Textplatzhalter 3">
            <a:extLst>
              <a:ext uri="{FF2B5EF4-FFF2-40B4-BE49-F238E27FC236}">
                <a16:creationId xmlns:a16="http://schemas.microsoft.com/office/drawing/2014/main" id="{132DF368-68F2-4FA4-A073-6BC3DF93C5FF}"/>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2"/>
          </p:nvPr>
        </p:nvSpPr>
        <p:spPr>
          <a:xfrm>
            <a:off x="4487001" y="957148"/>
            <a:ext cx="3470126" cy="704850"/>
          </a:xfrm>
          <a:prstGeom prst="rect">
            <a:avLst/>
          </a:prstGeom>
          <a:solidFill>
            <a:schemeClr val="bg2"/>
          </a:solidFill>
        </p:spPr>
        <p:txBody>
          <a:bodyPr vert="horz" lIns="0" tIns="0" rIns="0" bIns="0" rtlCol="0" anchor="ctr"/>
          <a:lstStyle>
            <a:lvl1pPr marL="0" lvl="0" indent="0" algn="ctr">
              <a:spcBef>
                <a:spcPts val="0"/>
              </a:spcBef>
              <a:buNone/>
              <a:defRPr lang="en-US" sz="2800" b="0" i="0" spc="50" baseline="0" dirty="0">
                <a:solidFill>
                  <a:schemeClr val="tx1"/>
                </a:solidFill>
                <a:latin typeface="Calibri"/>
              </a:defRPr>
            </a:lvl1pPr>
          </a:lstStyle>
          <a:p>
            <a:pPr lvl="0"/>
            <a:r>
              <a:rPr lang="en-US"/>
              <a:t>Subtitle</a:t>
            </a:r>
          </a:p>
        </p:txBody>
      </p:sp>
      <p:sp>
        <p:nvSpPr>
          <p:cNvPr id="9" name="Textplatzhalter 3">
            <a:extLst>
              <a:ext uri="{FF2B5EF4-FFF2-40B4-BE49-F238E27FC236}">
                <a16:creationId xmlns:a16="http://schemas.microsoft.com/office/drawing/2014/main" id="{BAA3BE0F-A506-4ACB-91A3-76D5823298D5}"/>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3"/>
          </p:nvPr>
        </p:nvSpPr>
        <p:spPr>
          <a:xfrm>
            <a:off x="8245340" y="957148"/>
            <a:ext cx="3470126" cy="704850"/>
          </a:xfrm>
          <a:prstGeom prst="rect">
            <a:avLst/>
          </a:prstGeom>
          <a:solidFill>
            <a:schemeClr val="bg2"/>
          </a:solidFill>
        </p:spPr>
        <p:txBody>
          <a:bodyPr vert="horz" lIns="0" tIns="0" rIns="0" bIns="0" rtlCol="0" anchor="ctr"/>
          <a:lstStyle>
            <a:lvl1pPr marL="0" lvl="0" indent="0" algn="ctr">
              <a:spcBef>
                <a:spcPts val="0"/>
              </a:spcBef>
              <a:buNone/>
              <a:defRPr lang="en-US" sz="2800" b="0" i="0" spc="50" baseline="0" dirty="0">
                <a:solidFill>
                  <a:schemeClr val="tx1"/>
                </a:solidFill>
                <a:latin typeface="Calibri"/>
              </a:defRPr>
            </a:lvl1pPr>
          </a:lstStyle>
          <a:p>
            <a:pPr lvl="0"/>
            <a:r>
              <a:rPr lang="en-US"/>
              <a:t>Subtitle</a:t>
            </a:r>
          </a:p>
        </p:txBody>
      </p:sp>
    </p:spTree>
    <p:extLst>
      <p:ext uri="{BB962C8B-B14F-4D97-AF65-F5344CB8AC3E}">
        <p14:creationId xmlns:p14="http://schemas.microsoft.com/office/powerpoint/2010/main" val="1922637446"/>
      </p:ext>
      <p:ext uri="{875D3414-B0F7-461D-B965-C00AE6EF98A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3-Text_boxes_with_Title_Subtitle">
    <p:spTree>
      <p:nvGrpSpPr>
        <p:cNvPr id="1" name=""/>
        <p:cNvGrpSpPr/>
        <p:nvPr/>
      </p:nvGrpSpPr>
      <p:grpSpPr>
        <a:xfrm>
          <a:off x="0" y="0"/>
          <a:ext cx="0" cy="0"/>
          <a:chOff x="0" y="0"/>
          <a:chExt cx="0" cy="0"/>
        </a:xfrm>
      </p:grpSpPr>
      <p:sp>
        <p:nvSpPr>
          <p:cNvPr id="2" name="Text Placeholder 3">
            <a:extLs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p:nvPr>
        </p:nvSpPr>
        <p:spPr>
          <a:xfrm>
            <a:off x="4487001"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idx="10"/>
          </p:nvPr>
        </p:nvSpPr>
        <p:spPr>
          <a:xfrm>
            <a:off x="728663"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idx="11"/>
          </p:nvPr>
        </p:nvSpPr>
        <p:spPr>
          <a:xfrm>
            <a:off x="8245340"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7" name="Textplatzhalter 3">
            <a:extLst>
              <a:ext uri="{FF2B5EF4-FFF2-40B4-BE49-F238E27FC236}">
                <a16:creationId xmlns:a16="http://schemas.microsoft.com/office/drawing/2014/main" id="{E60CC532-8B72-4466-B825-67B15FF90138}"/>
              </a:ext>
              <a:ext uri="{29C0DFC1-53CF-4FED-BDE5-5D73215AD46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69AF0F-034D-4479-AD65-1A36DEAA7EE2}"/>
              </a:ext>
            </a:extLst>
          </p:cNvPr>
          <p:cNvSpPr>
            <a:spLocks noGrp="1"/>
          </p:cNvSpPr>
          <p:nvPr>
            <p:ph type="body" idx="1"/>
          </p:nvPr>
        </p:nvSpPr>
        <p:spPr>
          <a:xfrm>
            <a:off x="737663" y="900000"/>
            <a:ext cx="10986804"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Tree>
    <p:extLst>
      <p:ext uri="{BB962C8B-B14F-4D97-AF65-F5344CB8AC3E}">
        <p14:creationId xmlns:p14="http://schemas.microsoft.com/office/powerpoint/2010/main" val="1540268529"/>
      </p:ext>
      <p:ext uri="{875D3414-B0F7-461D-B965-C00AE6EF98AC}">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3-Text_boxes_with_Title">
    <p:spTree>
      <p:nvGrpSpPr>
        <p:cNvPr id="1" name=""/>
        <p:cNvGrpSpPr/>
        <p:nvPr/>
      </p:nvGrpSpPr>
      <p:grpSpPr>
        <a:xfrm>
          <a:off x="0" y="0"/>
          <a:ext cx="0" cy="0"/>
          <a:chOff x="0" y="0"/>
          <a:chExt cx="0" cy="0"/>
        </a:xfrm>
      </p:grpSpPr>
      <p:sp>
        <p:nvSpPr>
          <p:cNvPr id="2" name="Text Placeholder 3">
            <a:extLs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p:nvPr>
        </p:nvSpPr>
        <p:spPr>
          <a:xfrm>
            <a:off x="4487001"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0"/>
          </p:nvPr>
        </p:nvSpPr>
        <p:spPr>
          <a:xfrm>
            <a:off x="728663"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1"/>
          </p:nvPr>
        </p:nvSpPr>
        <p:spPr>
          <a:xfrm>
            <a:off x="8245340"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1922418854"/>
      </p:ext>
      <p:ext uri="{875D3414-B0F7-461D-B965-C00AE6EF98A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2-Text_boxes_with_Title">
    <p:spTree>
      <p:nvGrpSpPr>
        <p:cNvPr id="1" name=""/>
        <p:cNvGrpSpPr/>
        <p:nvPr/>
      </p:nvGrpSpPr>
      <p:grpSpPr>
        <a:xfrm>
          <a:off x="0" y="0"/>
          <a:ext cx="0" cy="0"/>
          <a:chOff x="0" y="0"/>
          <a:chExt cx="0" cy="0"/>
        </a:xfrm>
      </p:grpSpPr>
      <p:sp>
        <p:nvSpPr>
          <p:cNvPr id="2" name="Text Placeholder 3">
            <a:extLs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p:nvPr>
        </p:nvSpPr>
        <p:spPr>
          <a:xfrm>
            <a:off x="728663" y="1079500"/>
            <a:ext cx="5176837" cy="5308599"/>
          </a:xfrm>
          <a:prstGeom prst="rect">
            <a:avLst/>
          </a:prstGeom>
        </p:spPr>
        <p:txBody>
          <a:bodyPr vert="horz" rtlCol="0" anchor="ctr"/>
          <a:lstStyle>
            <a:lvl1pPr marL="0" lvl="0" indent="0" algn="ctr">
              <a:buNone/>
              <a:defRPr lang="en-US" sz="32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3" name="Text Placeholder 3">
            <a:extLst>
              <a:ext uri="{FC0E297F-BEA7-43B7-B237-DB4332B2FA7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F1EB073-37D8-4A98-9BD2-012A32C194EC}"/>
              </a:ext>
            </a:extLst>
          </p:cNvPr>
          <p:cNvSpPr>
            <a:spLocks noGrp="1"/>
          </p:cNvSpPr>
          <p:nvPr>
            <p:ph type="body" idx="1"/>
          </p:nvPr>
        </p:nvSpPr>
        <p:spPr>
          <a:xfrm>
            <a:off x="6286863" y="1079500"/>
            <a:ext cx="5176837" cy="5308599"/>
          </a:xfrm>
          <a:prstGeom prst="rect">
            <a:avLst/>
          </a:prstGeom>
        </p:spPr>
        <p:txBody>
          <a:bodyPr vert="horz" rtlCol="0" anchor="ctr"/>
          <a:lstStyle>
            <a:lvl1pPr marL="0" lvl="0" indent="0" algn="ctr">
              <a:buNone/>
              <a:defRPr lang="en-US" sz="3200" dirty="0"/>
            </a:lvl1pPr>
            <a:lvl2pPr marL="457200" lvl="1" indent="0">
              <a:buNone/>
            </a:lvl2pPr>
            <a:lvl3pPr marL="914400" lvl="2" indent="0">
              <a:buNone/>
            </a:lvl3pPr>
            <a:lvl4pPr marL="1371600" lvl="3" indent="0">
              <a:buNone/>
            </a:lvl4pPr>
            <a:lvl5pPr marL="1828800" lvl="4" indent="0">
              <a:buNone/>
            </a:lvl5pPr>
          </a:lstStyle>
          <a:p>
            <a:pPr lvl="0"/>
            <a:r>
              <a:rPr lang="en-US"/>
              <a:t>Text box</a:t>
            </a:r>
          </a:p>
        </p:txBody>
      </p:sp>
      <p:sp>
        <p:nvSpPr>
          <p:cNvPr id="4" name="Textplatzhalter 3">
            <a:extLst>
              <a:ext uri="{6F33B2C4-D5DB-49BB-9C95-4377E69EB16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4040124486"/>
      </p:ext>
      <p:ext uri="{875D3414-B0F7-461D-B965-C00AE6EF98AC}">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_Image_Left_+_Title">
    <p:spTree>
      <p:nvGrpSpPr>
        <p:cNvPr id="1" name=""/>
        <p:cNvGrpSpPr/>
        <p:nvPr/>
      </p:nvGrpSpPr>
      <p:grpSpPr>
        <a:xfrm>
          <a:off x="0" y="0"/>
          <a:ext cx="0" cy="0"/>
          <a:chOff x="0" y="0"/>
          <a:chExt cx="0" cy="0"/>
        </a:xfrm>
      </p:grpSpPr>
      <p:sp>
        <p:nvSpPr>
          <p:cNvPr id="2" name="Picture Placeholder 5">
            <a:extLst>
              <a:ext uri="{8CBBFA71-49E0-417C-ADCC-92BF17CF78D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BE6D63-C4FD-4DD9-9FDF-F6471654DE83}"/>
              </a:ext>
            </a:extLst>
          </p:cNvPr>
          <p:cNvSpPr>
            <a:spLocks noGrp="1"/>
          </p:cNvSpPr>
          <p:nvPr>
            <p:ph type="pic"/>
          </p:nvPr>
        </p:nvSpPr>
        <p:spPr>
          <a:xfrm>
            <a:off x="0" y="0"/>
            <a:ext cx="5905138" cy="6858000"/>
          </a:xfrm>
          <a:prstGeom prst="rect">
            <a:avLst/>
          </a:prstGeom>
        </p:spPr>
        <p:txBody>
          <a:bodyPr vert="horz" rtlCol="0"/>
          <a:lstStyle>
            <a:lvl1pPr marL="0" lvl="0" indent="0">
              <a:buNone/>
            </a:lvl1pPr>
          </a:lstStyle>
          <a:p>
            <a:r>
              <a:rPr lang="en-US"/>
              <a:t>Picture</a:t>
            </a:r>
          </a:p>
        </p:txBody>
      </p:sp>
      <p:sp>
        <p:nvSpPr>
          <p:cNvPr id="3" name="Textplatzhalter 3">
            <a:extLst>
              <a:ext uri="{EBB6228C-0633-4BD7-8858-BC15177D711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D4558B9-7B9F-4167-9A1E-42977EE90504}"/>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4" name="Textplatzhalter 3">
            <a:extLst>
              <a:ext uri="{03348428-5331-4AB1-90AD-902E25BB64D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5D64EE7-56E6-40FB-9D28-6F71A1806E36}"/>
              </a:ext>
            </a:extLst>
          </p:cNvPr>
          <p:cNvSpPr>
            <a:spLocks noGrp="1"/>
          </p:cNvSpPr>
          <p:nvPr>
            <p:ph type="body" idx="2"/>
          </p:nvPr>
        </p:nvSpPr>
        <p:spPr>
          <a:xfrm>
            <a:off x="6286861" y="384380"/>
            <a:ext cx="4076339"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3">
            <a:extLst>
              <a:ext uri="{CCCBBABC-709D-4809-AB5D-9DEE581D17C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7E18CC3-7C7A-49AA-80F8-0A10BAF39353}"/>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80604612"/>
      </p:ext>
      <p:ext uri="{85BADFED-6A6C-4827-894F-E156C9380797}">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Image_Right_with_Title">
    <p:spTree>
      <p:nvGrpSpPr>
        <p:cNvPr id="1" name=""/>
        <p:cNvGrpSpPr/>
        <p:nvPr/>
      </p:nvGrpSpPr>
      <p:grpSpPr>
        <a:xfrm>
          <a:off x="0" y="0"/>
          <a:ext cx="0" cy="0"/>
          <a:chOff x="0" y="0"/>
          <a:chExt cx="0" cy="0"/>
        </a:xfrm>
      </p:grpSpPr>
      <p:sp>
        <p:nvSpPr>
          <p:cNvPr id="3" name="Picture Placeholder 5">
            <a:extLst>
              <a:ext uri="{E95E59DD-524E-46B6-A23B-C0DD6CDA44A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4CBBCAF-37E7-4244-B13E-F4D89E4F79AF}"/>
              </a:ext>
            </a:extLst>
          </p:cNvPr>
          <p:cNvSpPr>
            <a:spLocks noGrp="1"/>
          </p:cNvSpPr>
          <p:nvPr>
            <p:ph type="pic" idx="1"/>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2" name="Text Placeholder 3">
            <a:extLst>
              <a:ext uri="{87FA1FF4-84E7-42C6-BB8F-DA3427B5A41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3D1BF33-477B-4686-BF67-5A5483827087}"/>
              </a:ext>
            </a:extLst>
          </p:cNvPr>
          <p:cNvSpPr>
            <a:spLocks noGrp="1"/>
          </p:cNvSpPr>
          <p:nvPr>
            <p:ph type="body"/>
          </p:nvPr>
        </p:nvSpPr>
        <p:spPr>
          <a:xfrm>
            <a:off x="728663"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5C1B6DEC-9FFD-4751-8FB5-F4C80D97A9F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C2BAC20-1623-43EF-9C91-1A420197E03F}"/>
              </a:ext>
            </a:extLst>
          </p:cNvPr>
          <p:cNvSpPr>
            <a:spLocks noGrp="1"/>
          </p:cNvSpPr>
          <p:nvPr>
            <p:ph type="body" idx="2"/>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45C28BEF-8A1A-4478-AA1F-91E39C130E0A}">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4F931AF-BDCF-47CC-B825-2BC6FA13AD69}"/>
              </a:ext>
            </a:extLst>
          </p:cNvPr>
          <p:cNvSpPr>
            <a:spLocks noGrp="1"/>
          </p:cNvSpPr>
          <p:nvPr>
            <p:ph type="body" idx="3"/>
          </p:nvPr>
        </p:nvSpPr>
        <p:spPr>
          <a:xfrm>
            <a:off x="728663" y="326869"/>
            <a:ext cx="5176837"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874668239"/>
      </p:ext>
      <p:ext uri="{80B0F757-D9B4-4C96-943A-F0BE1543074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Title_with_graph">
    <p:spTree>
      <p:nvGrpSpPr>
        <p:cNvPr id="1" name=""/>
        <p:cNvGrpSpPr/>
        <p:nvPr/>
      </p:nvGrpSpPr>
      <p:grpSpPr>
        <a:xfrm>
          <a:off x="0" y="0"/>
          <a:ext cx="0" cy="0"/>
          <a:chOff x="0" y="0"/>
          <a:chExt cx="0" cy="0"/>
        </a:xfrm>
      </p:grpSpPr>
      <p:sp>
        <p:nvSpPr>
          <p:cNvPr id="2" name="Text Placeholder 3">
            <a:extLst>
              <a:ext uri="{A9256DDD-6A13-4018-9834-43465F1A024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89FA3E6-FF37-47CE-BD16-C131DB9BAAE1}"/>
              </a:ext>
            </a:extLst>
          </p:cNvPr>
          <p:cNvSpPr>
            <a:spLocks noGrp="1"/>
          </p:cNvSpPr>
          <p:nvPr>
            <p:ph type="body"/>
          </p:nvPr>
        </p:nvSpPr>
        <p:spPr>
          <a:xfrm>
            <a:off x="728300" y="6413500"/>
            <a:ext cx="6902489" cy="279398"/>
          </a:xfrm>
          <a:prstGeom prst="rect">
            <a:avLst/>
          </a:prstGeom>
        </p:spPr>
        <p:txBody>
          <a:bodyPr vert="horz" rtlCol="0" anchor="b"/>
          <a:lstStyle>
            <a:lvl1pPr marL="0" lvl="0" indent="0">
              <a:buNone/>
              <a:defRPr lang="en-US" sz="1200" baseline="0" dirty="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rPr lang="en-US"/>
              <a:t>Source:</a:t>
            </a:r>
          </a:p>
        </p:txBody>
      </p:sp>
      <p:sp>
        <p:nvSpPr>
          <p:cNvPr id="3" name="Chart Placeholder 8">
            <a:extLst>
              <a:ext uri="{E75767A7-54ED-4B7D-9DA6-73502A06327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E653ACF-C05C-48D8-928D-BBBB53A72672}"/>
              </a:ext>
            </a:extLst>
          </p:cNvPr>
          <p:cNvSpPr>
            <a:spLocks noGrp="1"/>
          </p:cNvSpPr>
          <p:nvPr>
            <p:ph type="chart" idx="1"/>
          </p:nvPr>
        </p:nvSpPr>
        <p:spPr>
          <a:xfrm>
            <a:off x="728300" y="1079500"/>
            <a:ext cx="10734675" cy="5308599"/>
          </a:xfrm>
          <a:prstGeom prst="rect">
            <a:avLst/>
          </a:prstGeom>
        </p:spPr>
        <p:txBody>
          <a:bodyPr vert="horz" rtlCol="0"/>
          <a:lstStyle>
            <a:lvl1pPr marL="0" lvl="0" indent="0">
              <a:buNone/>
            </a:lvl1pPr>
          </a:lstStyle>
          <a:p>
            <a:r>
              <a:rPr lang="en-US"/>
              <a:t>Graph</a:t>
            </a:r>
          </a:p>
        </p:txBody>
      </p:sp>
      <p:sp>
        <p:nvSpPr>
          <p:cNvPr id="4" name="Textplatzhalter 3">
            <a:extLst>
              <a:ext uri="{194AE906-3744-4636-A41A-FC81EA204A9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17DA7DD-485F-4ACA-B41E-64A71CADC865}"/>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352870242"/>
      </p:ext>
      <p:ext uri="{C55ED3F9-96D0-4CC3-A46C-73ED4113FC8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Title_with_6_graphs">
    <p:spTree>
      <p:nvGrpSpPr>
        <p:cNvPr id="1" name=""/>
        <p:cNvGrpSpPr/>
        <p:nvPr/>
      </p:nvGrpSpPr>
      <p:grpSpPr>
        <a:xfrm>
          <a:off x="0" y="0"/>
          <a:ext cx="0" cy="0"/>
          <a:chOff x="0" y="0"/>
          <a:chExt cx="0" cy="0"/>
        </a:xfrm>
      </p:grpSpPr>
      <p:sp>
        <p:nvSpPr>
          <p:cNvPr id="2" name="Rectangle 16">
            <a:extLst>
              <a:ext uri="{C4AA6C43-011E-4B4F-A592-2CFF5062FF39}">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32E549-3855-4A24-B1E8-7A321E5DFD15}"/>
              </a:ext>
            </a:extLst>
          </p:cNvPr>
          <p:cNvSpPr/>
          <p:nvPr userDrawn="1"/>
        </p:nvSpPr>
        <p:spPr>
          <a:xfrm>
            <a:off x="728277" y="3820909"/>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7">
            <a:extLst>
              <a:ext uri="{CA520955-93E6-4078-8299-C780A0758EC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C155F5C-6443-49F9-8659-E54DF2CA5FCA}"/>
              </a:ext>
            </a:extLst>
          </p:cNvPr>
          <p:cNvSpPr/>
          <p:nvPr userDrawn="1"/>
        </p:nvSpPr>
        <p:spPr>
          <a:xfrm>
            <a:off x="4371101" y="3818462"/>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Rectangle 18">
            <a:extLst>
              <a:ext uri="{A02B57EF-47B7-4799-B6D5-5CCF27BA1A2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C5BEC7-BE39-4967-B742-8E9221171711}"/>
              </a:ext>
            </a:extLst>
          </p:cNvPr>
          <p:cNvSpPr/>
          <p:nvPr userDrawn="1"/>
        </p:nvSpPr>
        <p:spPr>
          <a:xfrm>
            <a:off x="8013899" y="3818462"/>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5" name="Rectangle 14">
            <a:extLst>
              <a:ext uri="{CB9F4FED-EBAA-4E52-8E7F-7283EA5B814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F31D3E6-A11C-444B-A725-E59741EACB82}"/>
              </a:ext>
            </a:extLst>
          </p:cNvPr>
          <p:cNvSpPr/>
          <p:nvPr userDrawn="1"/>
        </p:nvSpPr>
        <p:spPr>
          <a:xfrm>
            <a:off x="4371101" y="1079497"/>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6" name="Rectangle 15">
            <a:extLst>
              <a:ext uri="{46E0698E-2121-42C1-8446-C81650BAF55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0EF5F82-286D-438C-AA28-8A73684AD35B}"/>
              </a:ext>
            </a:extLst>
          </p:cNvPr>
          <p:cNvSpPr/>
          <p:nvPr userDrawn="1"/>
        </p:nvSpPr>
        <p:spPr>
          <a:xfrm>
            <a:off x="8013900" y="1075681"/>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7" name="Rectangle 1">
            <a:extLst>
              <a:ext uri="{3A45DE7A-A508-48AD-AA66-D2BEDC9278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970F2B6-E07A-46CC-AC0C-09A01EDF4817}"/>
              </a:ext>
            </a:extLst>
          </p:cNvPr>
          <p:cNvSpPr/>
          <p:nvPr userDrawn="1"/>
        </p:nvSpPr>
        <p:spPr>
          <a:xfrm>
            <a:off x="728300" y="1079497"/>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8" name="Text Placeholder 3">
            <a:extLst>
              <a:ext uri="{EA7BBA45-E4AB-4E51-8BAE-D6756A8AB51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8BBDA22-2198-405E-89F5-743BBD25661C}"/>
              </a:ext>
            </a:extLst>
          </p:cNvPr>
          <p:cNvSpPr>
            <a:spLocks noGrp="1"/>
          </p:cNvSpPr>
          <p:nvPr>
            <p:ph type="body"/>
          </p:nvPr>
        </p:nvSpPr>
        <p:spPr>
          <a:xfrm>
            <a:off x="728300" y="6413500"/>
            <a:ext cx="6902489" cy="279398"/>
          </a:xfrm>
          <a:prstGeom prst="rect">
            <a:avLst/>
          </a:prstGeom>
        </p:spPr>
        <p:txBody>
          <a:bodyPr vert="horz" rtlCol="0" anchor="b"/>
          <a:lstStyle>
            <a:lvl1pPr marL="0" lvl="0" indent="0">
              <a:buNone/>
              <a:defRPr lang="en-US" sz="1200" baseline="0" dirty="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rPr lang="en-US"/>
              <a:t>Source:</a:t>
            </a:r>
          </a:p>
        </p:txBody>
      </p:sp>
      <p:sp>
        <p:nvSpPr>
          <p:cNvPr id="9" name="Chart Placeholder 8">
            <a:extLst>
              <a:ext uri="{4A1AE0E2-2CBE-463F-9943-D57A6494E27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91CB80E-DF37-4595-9585-AEADEE9BE686}"/>
              </a:ext>
            </a:extLst>
          </p:cNvPr>
          <p:cNvSpPr>
            <a:spLocks noGrp="1"/>
          </p:cNvSpPr>
          <p:nvPr>
            <p:ph type="chart" idx="1"/>
          </p:nvPr>
        </p:nvSpPr>
        <p:spPr>
          <a:xfrm>
            <a:off x="728300" y="1075681"/>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0" name="Chart Placeholder 8">
            <a:extLst>
              <a:ext uri="{55D227FA-09B1-408E-8CD0-3EA259E9CF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D8CF8A1-35F3-4220-A390-C4A003492801}"/>
              </a:ext>
            </a:extLst>
          </p:cNvPr>
          <p:cNvSpPr>
            <a:spLocks noGrp="1"/>
          </p:cNvSpPr>
          <p:nvPr>
            <p:ph type="chart" idx="2"/>
          </p:nvPr>
        </p:nvSpPr>
        <p:spPr>
          <a:xfrm>
            <a:off x="4371101" y="1075681"/>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1" name="Chart Placeholder 8">
            <a:extLst>
              <a:ext uri="{BE3801D7-AFEA-4032-A49A-6BEAD1CAF3A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F0FE75E-4CAD-4674-A15C-D19083470DE6}"/>
              </a:ext>
            </a:extLst>
          </p:cNvPr>
          <p:cNvSpPr>
            <a:spLocks noGrp="1"/>
          </p:cNvSpPr>
          <p:nvPr>
            <p:ph type="chart" idx="3"/>
          </p:nvPr>
        </p:nvSpPr>
        <p:spPr>
          <a:xfrm>
            <a:off x="8013899" y="1079497"/>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2" name="Chart Placeholder 8">
            <a:extLst>
              <a:ext uri="{3C428C80-C61D-4789-A638-1608FC08E6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7AFDD-B536-4D1B-AED8-A8F69E6024D0}"/>
              </a:ext>
            </a:extLst>
          </p:cNvPr>
          <p:cNvSpPr>
            <a:spLocks noGrp="1"/>
          </p:cNvSpPr>
          <p:nvPr>
            <p:ph type="chart" idx="4"/>
          </p:nvPr>
        </p:nvSpPr>
        <p:spPr>
          <a:xfrm>
            <a:off x="728264" y="3818462"/>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3" name="Chart Placeholder 8">
            <a:extLst>
              <a:ext uri="{38BC36A1-BDF9-4D4C-85FD-871369163FC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FDA65B7-ADCC-477A-AAAF-6882C6E838A3}"/>
              </a:ext>
            </a:extLst>
          </p:cNvPr>
          <p:cNvSpPr>
            <a:spLocks noGrp="1"/>
          </p:cNvSpPr>
          <p:nvPr>
            <p:ph type="chart" idx="5"/>
          </p:nvPr>
        </p:nvSpPr>
        <p:spPr>
          <a:xfrm>
            <a:off x="4371088" y="3822284"/>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4" name="Chart Placeholder 8">
            <a:extLst>
              <a:ext uri="{8E2D0B6F-298D-42BA-92F1-A16C83C0DF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2E6887D-1570-4B08-A21B-F963C94B3320}"/>
              </a:ext>
            </a:extLst>
          </p:cNvPr>
          <p:cNvSpPr>
            <a:spLocks noGrp="1"/>
          </p:cNvSpPr>
          <p:nvPr>
            <p:ph type="chart" idx="6"/>
          </p:nvPr>
        </p:nvSpPr>
        <p:spPr>
          <a:xfrm>
            <a:off x="8013876" y="3822284"/>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5" name="Textplatzhalter 3">
            <a:extLst>
              <a:ext uri="{04AA4540-C66B-4741-888E-62DA625BA18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441FC6C-034B-423B-AB42-E19BB34B6192}"/>
              </a:ext>
            </a:extLst>
          </p:cNvPr>
          <p:cNvSpPr>
            <a:spLocks noGrp="1"/>
          </p:cNvSpPr>
          <p:nvPr>
            <p:ph type="body" idx="7"/>
          </p:nvPr>
        </p:nvSpPr>
        <p:spPr>
          <a:xfrm>
            <a:off x="728264" y="359999"/>
            <a:ext cx="9590112"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035320795"/>
      </p:ext>
      <p:ext uri="{004A8F7D-4963-415F-AAB6-D932A013C23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Image_left_text_right">
    <p:spTree>
      <p:nvGrpSpPr>
        <p:cNvPr id="1" name=""/>
        <p:cNvGrpSpPr/>
        <p:nvPr/>
      </p:nvGrpSpPr>
      <p:grpSpPr>
        <a:xfrm>
          <a:off x="0" y="0"/>
          <a:ext cx="0" cy="0"/>
          <a:chOff x="0" y="0"/>
          <a:chExt cx="0" cy="0"/>
        </a:xfrm>
      </p:grpSpPr>
      <p:sp>
        <p:nvSpPr>
          <p:cNvPr id="2" name="Bildplatzhalter 2">
            <a:extLst>
              <a:ext uri="{45497734-1A41-43A2-88C4-CC839A30083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9C52B8E-41C0-4FBD-AF0F-0D1DF97E0355}"/>
              </a:ext>
            </a:extLst>
          </p:cNvPr>
          <p:cNvSpPr>
            <a:spLocks noGrp="1"/>
          </p:cNvSpPr>
          <p:nvPr>
            <p:ph type="pic"/>
          </p:nvPr>
        </p:nvSpPr>
        <p:spPr>
          <a:xfrm>
            <a:off x="0" y="0"/>
            <a:ext cx="6094379" cy="6858001"/>
          </a:xfrm>
          <a:prstGeom prst="rect">
            <a:avLst/>
          </a:prstGeom>
        </p:spPr>
        <p:txBody>
          <a:bodyPr vert="horz" rtlCol="0"/>
          <a:lstStyle>
            <a:lvl1pPr marL="0" lvl="0" indent="0">
              <a:buNone/>
            </a:lvl1pPr>
          </a:lstStyle>
          <a:p>
            <a:r>
              <a:rPr lang="en-US"/>
              <a:t>Image</a:t>
            </a:r>
          </a:p>
        </p:txBody>
      </p:sp>
      <p:sp>
        <p:nvSpPr>
          <p:cNvPr id="3" name="Textplatzhalter 3">
            <a:extLst>
              <a:ext uri="{2E2FD061-9480-41AA-9D66-983A54823E7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BEEEE58-D31C-47E7-9689-A9DB5BB8C2E5}"/>
              </a:ext>
            </a:extLst>
          </p:cNvPr>
          <p:cNvSpPr>
            <a:spLocks noGrp="1"/>
          </p:cNvSpPr>
          <p:nvPr>
            <p:ph type="body" idx="1"/>
          </p:nvPr>
        </p:nvSpPr>
        <p:spPr>
          <a:xfrm>
            <a:off x="6887146" y="908998"/>
            <a:ext cx="4923854" cy="5949001"/>
          </a:xfrm>
          <a:prstGeom prst="rect">
            <a:avLst/>
          </a:prstGeom>
        </p:spPr>
        <p:txBody>
          <a:bodyPr vert="horz" lIns="0" tIns="0" rIns="0" bIns="0" rtlCol="0" anchor="ctr"/>
          <a:lstStyle>
            <a:lvl1pPr marL="0" lvl="0" indent="0">
              <a:buNone/>
              <a:defRPr lang="en-US" sz="2400" b="0" i="0" spc="50" baseline="0" dirty="0">
                <a:solidFill>
                  <a:srgbClr val="272727"/>
                </a:solidFill>
                <a:latin typeface="Calibri"/>
              </a:defRPr>
            </a:lvl1pPr>
          </a:lstStyle>
          <a:p>
            <a:pPr lvl="0"/>
            <a:r>
              <a:rPr lang="en-US"/>
              <a:t>Text Box</a:t>
            </a:r>
          </a:p>
        </p:txBody>
      </p:sp>
      <p:sp>
        <p:nvSpPr>
          <p:cNvPr id="4" name="Textplatzhalter 3">
            <a:extLst>
              <a:ext uri="{D5B0B63D-1ABA-4E0D-8BF6-515D9B2FB9D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8477FC7-FEDF-4EFF-AF5A-1815F97A6986}"/>
              </a:ext>
            </a:extLst>
          </p:cNvPr>
          <p:cNvSpPr>
            <a:spLocks noGrp="1"/>
          </p:cNvSpPr>
          <p:nvPr>
            <p:ph type="body" idx="2"/>
          </p:nvPr>
        </p:nvSpPr>
        <p:spPr>
          <a:xfrm>
            <a:off x="98382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3938909198"/>
      </p:ext>
      <p:ext uri="{BE11F38F-9CC0-4BD2-88FD-15231B1833D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2/3_image_left_textbox_right">
    <p:spTree>
      <p:nvGrpSpPr>
        <p:cNvPr id="1" name=""/>
        <p:cNvGrpSpPr/>
        <p:nvPr/>
      </p:nvGrpSpPr>
      <p:grpSpPr>
        <a:xfrm>
          <a:off x="0" y="0"/>
          <a:ext cx="0" cy="0"/>
          <a:chOff x="0" y="0"/>
          <a:chExt cx="0" cy="0"/>
        </a:xfrm>
      </p:grpSpPr>
      <p:sp>
        <p:nvSpPr>
          <p:cNvPr id="2" name="Bildplatzhalter 2">
            <a:extLst>
              <a:ext uri="{46F97106-681F-4CA6-B9A9-7D43694DA0B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1E9AA2B-6C27-4F5E-808B-E4DDD6A5DC10}"/>
              </a:ext>
            </a:extLst>
          </p:cNvPr>
          <p:cNvSpPr>
            <a:spLocks noGrp="1"/>
          </p:cNvSpPr>
          <p:nvPr>
            <p:ph type="pic"/>
          </p:nvPr>
        </p:nvSpPr>
        <p:spPr>
          <a:xfrm>
            <a:off x="0" y="0"/>
            <a:ext cx="8128800" cy="6857998"/>
          </a:xfrm>
          <a:prstGeom prst="rect">
            <a:avLst/>
          </a:prstGeom>
        </p:spPr>
        <p:txBody>
          <a:bodyPr vert="horz" rtlCol="0"/>
          <a:lstStyle>
            <a:lvl1pPr marL="0" lvl="0" indent="0">
              <a:buNone/>
            </a:lvl1pPr>
          </a:lstStyle>
          <a:p>
            <a:r>
              <a:rPr lang="en-US"/>
              <a:t>Image</a:t>
            </a:r>
          </a:p>
        </p:txBody>
      </p:sp>
      <p:sp>
        <p:nvSpPr>
          <p:cNvPr id="3" name="Textplatzhalter 3">
            <a:extLst>
              <a:ext uri="{0E054A93-59B1-45E7-A0E6-2E22CB23160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8F11F1F-3874-4AFD-9532-F220060EE17E}"/>
              </a:ext>
            </a:extLst>
          </p:cNvPr>
          <p:cNvSpPr>
            <a:spLocks noGrp="1"/>
          </p:cNvSpPr>
          <p:nvPr>
            <p:ph type="body" idx="1"/>
          </p:nvPr>
        </p:nvSpPr>
        <p:spPr>
          <a:xfrm>
            <a:off x="8617348" y="938892"/>
            <a:ext cx="3193651" cy="5461907"/>
          </a:xfrm>
          <a:prstGeom prst="rect">
            <a:avLst/>
          </a:prstGeom>
        </p:spPr>
        <p:txBody>
          <a:bodyPr vert="horz" lIns="0" tIns="0" rIns="0" bIns="0" rtlCol="0" anchor="ctr"/>
          <a:lstStyle>
            <a:lvl1pPr marL="0" lvl="0" indent="0">
              <a:spcBef>
                <a:spcPts val="0"/>
              </a:spcBef>
              <a:buNone/>
              <a:defRPr lang="en-US" sz="2400" b="0" i="0" spc="50" baseline="0" dirty="0">
                <a:solidFill>
                  <a:srgbClr val="272727"/>
                </a:solidFill>
                <a:latin typeface="Calibri"/>
              </a:defRPr>
            </a:lvl1pPr>
          </a:lstStyle>
          <a:p>
            <a:pPr lvl="0"/>
            <a:r>
              <a:rPr lang="en-US"/>
              <a:t>Text Box / List</a:t>
            </a:r>
          </a:p>
        </p:txBody>
      </p:sp>
      <p:sp>
        <p:nvSpPr>
          <p:cNvPr id="4" name="Textplatzhalter 3">
            <a:extLst>
              <a:ext uri="{D80CE648-C2D0-4171-A82F-608F171885F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A27AB35-E756-4845-9FAE-D67D780BAC06}"/>
              </a:ext>
            </a:extLst>
          </p:cNvPr>
          <p:cNvSpPr>
            <a:spLocks noGrp="1"/>
          </p:cNvSpPr>
          <p:nvPr>
            <p:ph type="body" idx="2"/>
          </p:nvPr>
        </p:nvSpPr>
        <p:spPr>
          <a:xfrm>
            <a:off x="2001035"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3452387454"/>
      </p:ext>
      <p:ext uri="{CF161CC3-1577-4019-9DF0-91FC7203C18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Title_2/3_Image_right_textbox_left">
    <p:spTree>
      <p:nvGrpSpPr>
        <p:cNvPr id="1" name=""/>
        <p:cNvGrpSpPr/>
        <p:nvPr/>
      </p:nvGrpSpPr>
      <p:grpSpPr>
        <a:xfrm>
          <a:off x="0" y="0"/>
          <a:ext cx="0" cy="0"/>
          <a:chOff x="0" y="0"/>
          <a:chExt cx="0" cy="0"/>
        </a:xfrm>
      </p:grpSpPr>
      <p:sp>
        <p:nvSpPr>
          <p:cNvPr id="2" name="Textplatzhalter 3">
            <a:extLst>
              <a:ext uri="{5935BB8F-C155-4A5F-8F09-1999E12F8EE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33E84E-0587-4D95-997F-7674012165DB}"/>
              </a:ext>
            </a:extLst>
          </p:cNvPr>
          <p:cNvSpPr>
            <a:spLocks noGrp="1"/>
          </p:cNvSpPr>
          <p:nvPr>
            <p:ph type="body"/>
          </p:nvPr>
        </p:nvSpPr>
        <p:spPr>
          <a:xfrm>
            <a:off x="606303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3" name="Bildplatzhalter 2">
            <a:extLst>
              <a:ext uri="{F5C68F0C-0527-4A12-8879-D92B2E7E0A9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8CF2851-2DA2-4C3C-95C2-533CFD3E1C03}"/>
              </a:ext>
            </a:extLst>
          </p:cNvPr>
          <p:cNvSpPr>
            <a:spLocks noGrp="1"/>
          </p:cNvSpPr>
          <p:nvPr>
            <p:ph type="pic" idx="1"/>
          </p:nvPr>
        </p:nvSpPr>
        <p:spPr>
          <a:xfrm>
            <a:off x="4063200" y="1131216"/>
            <a:ext cx="8128800" cy="5726784"/>
          </a:xfrm>
          <a:prstGeom prst="rect">
            <a:avLst/>
          </a:prstGeom>
        </p:spPr>
        <p:txBody>
          <a:bodyPr vert="horz" rtlCol="0"/>
          <a:lstStyle>
            <a:lvl1pPr marL="0" lvl="0" indent="0">
              <a:buNone/>
            </a:lvl1pPr>
          </a:lstStyle>
          <a:p>
            <a:r>
              <a:rPr lang="en-US"/>
              <a:t>Image</a:t>
            </a:r>
          </a:p>
        </p:txBody>
      </p:sp>
      <p:sp>
        <p:nvSpPr>
          <p:cNvPr id="4" name="Textplatzhalter 3">
            <a:extLst>
              <a:ext uri="{32C9C36B-7FAE-4DCE-84EA-CCD6E355DD5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D4BB17C-1661-4840-98AF-17D1C24DD3A2}"/>
              </a:ext>
            </a:extLst>
          </p:cNvPr>
          <p:cNvSpPr>
            <a:spLocks noGrp="1"/>
          </p:cNvSpPr>
          <p:nvPr>
            <p:ph type="body" idx="2"/>
          </p:nvPr>
        </p:nvSpPr>
        <p:spPr>
          <a:xfrm>
            <a:off x="488549" y="1131216"/>
            <a:ext cx="3086100" cy="5607837"/>
          </a:xfrm>
          <a:prstGeom prst="rect">
            <a:avLst/>
          </a:prstGeom>
        </p:spPr>
        <p:txBody>
          <a:bodyPr vert="horz" lIns="0" tIns="0" rIns="0" bIns="0" rtlCol="0" anchor="ctr"/>
          <a:lstStyle>
            <a:lvl1pPr marL="0" lvl="0" indent="0">
              <a:spcBef>
                <a:spcPts val="0"/>
              </a:spcBef>
              <a:buNone/>
              <a:defRPr lang="en-US" sz="2400" b="0" i="0" spc="50" baseline="0" dirty="0">
                <a:solidFill>
                  <a:srgbClr val="272727"/>
                </a:solidFill>
                <a:latin typeface="Calibri"/>
              </a:defRPr>
            </a:lvl1pPr>
          </a:lstStyle>
          <a:p>
            <a:pPr lvl="0"/>
            <a:r>
              <a:rPr lang="en-US"/>
              <a:t>Text Box / List</a:t>
            </a:r>
          </a:p>
        </p:txBody>
      </p:sp>
      <p:sp>
        <p:nvSpPr>
          <p:cNvPr id="5" name="Textplatzhalter 3">
            <a:extLst>
              <a:ext uri="{5BDD750F-4B29-46C7-B666-749AE89F453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9D3EBDD-E5DC-4E49-8574-47DD61493560}"/>
              </a:ext>
            </a:extLst>
          </p:cNvPr>
          <p:cNvSpPr>
            <a:spLocks noGrp="1"/>
          </p:cNvSpPr>
          <p:nvPr>
            <p:ph type="body" idx="3"/>
          </p:nvPr>
        </p:nvSpPr>
        <p:spPr>
          <a:xfrm>
            <a:off x="488549" y="295608"/>
            <a:ext cx="9829827"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654022993"/>
      </p:ext>
      <p:ext uri="{09D977D4-E9A6-47C3-A59C-C5D4C2FB98F2}">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Title_subtitle_image_copyright_beneath">
    <p:spTree>
      <p:nvGrpSpPr>
        <p:cNvPr id="1" name=""/>
        <p:cNvGrpSpPr/>
        <p:nvPr/>
      </p:nvGrpSpPr>
      <p:grpSpPr>
        <a:xfrm>
          <a:off x="0" y="0"/>
          <a:ext cx="0" cy="0"/>
          <a:chOff x="0" y="0"/>
          <a:chExt cx="0" cy="0"/>
        </a:xfrm>
      </p:grpSpPr>
      <p:sp>
        <p:nvSpPr>
          <p:cNvPr id="2" name="Bildplatzhalter 2">
            <a:extLst>
              <a:ext uri="{9CF11839-7368-45F3-BF95-90874BFBC8C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BD6EF92-151D-4316-9907-004785134140}"/>
              </a:ext>
            </a:extLst>
          </p:cNvPr>
          <p:cNvSpPr>
            <a:spLocks noGrp="1"/>
          </p:cNvSpPr>
          <p:nvPr>
            <p:ph type="pic"/>
          </p:nvPr>
        </p:nvSpPr>
        <p:spPr>
          <a:xfrm>
            <a:off x="0" y="1762125"/>
            <a:ext cx="12192000" cy="4586175"/>
          </a:xfrm>
          <a:prstGeom prst="rect">
            <a:avLst/>
          </a:prstGeom>
        </p:spPr>
        <p:txBody>
          <a:bodyPr vert="horz" rtlCol="0"/>
          <a:lstStyle>
            <a:lvl1pPr marL="0" lvl="0" indent="0">
              <a:buNone/>
            </a:lvl1pPr>
          </a:lstStyle>
          <a:p>
            <a:r>
              <a:rPr lang="en-US"/>
              <a:t>Image</a:t>
            </a:r>
          </a:p>
        </p:txBody>
      </p:sp>
      <p:sp>
        <p:nvSpPr>
          <p:cNvPr id="3" name="Textplatzhalter 3">
            <a:extLst>
              <a:ext uri="{29C0DFC1-53CF-4FED-BDE5-5D73215AD46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69AF0F-034D-4479-AD65-1A36DEAA7EE2}"/>
              </a:ext>
            </a:extLst>
          </p:cNvPr>
          <p:cNvSpPr>
            <a:spLocks noGrp="1"/>
          </p:cNvSpPr>
          <p:nvPr>
            <p:ph type="body" idx="1"/>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platzhalter 3">
            <a:extLst>
              <a:ext uri="{572E7EE7-19DE-442A-A44C-2BDC3541160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1B7A9BC-C377-4180-98CD-68791DD88F36}"/>
              </a:ext>
            </a:extLst>
          </p:cNvPr>
          <p:cNvSpPr>
            <a:spLocks noGrp="1"/>
          </p:cNvSpPr>
          <p:nvPr>
            <p:ph type="body" idx="2"/>
          </p:nvPr>
        </p:nvSpPr>
        <p:spPr>
          <a:xfrm>
            <a:off x="728300" y="6454773"/>
            <a:ext cx="5672662" cy="271350"/>
          </a:xfrm>
          <a:prstGeom prst="rect">
            <a:avLst/>
          </a:prstGeom>
        </p:spPr>
        <p:txBody>
          <a:bodyPr vert="horz" lIns="0" tIns="0" rIns="0" bIns="0" rtlCol="0" anchor="ctr"/>
          <a:lstStyle>
            <a:lvl1pPr marL="0" lvl="0" indent="0" algn="l">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272E309C-4FA1-4789-8AE2-BF092D4582C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F6A814A-9E7B-4284-8021-B12EB288229A}"/>
              </a:ext>
            </a:extLst>
          </p:cNvPr>
          <p:cNvSpPr>
            <a:spLocks noGrp="1"/>
          </p:cNvSpPr>
          <p:nvPr>
            <p:ph type="body" idx="3"/>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3291490237"/>
      </p:ext>
      <p:ext uri="{0703794E-FF0C-405D-8175-D729ED979DA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Title_Image_textbox_below">
    <p:spTree>
      <p:nvGrpSpPr>
        <p:cNvPr id="1" name=""/>
        <p:cNvGrpSpPr/>
        <p:nvPr/>
      </p:nvGrpSpPr>
      <p:grpSpPr>
        <a:xfrm>
          <a:off x="0" y="0"/>
          <a:ext cx="0" cy="0"/>
          <a:chOff x="0" y="0"/>
          <a:chExt cx="0" cy="0"/>
        </a:xfrm>
      </p:grpSpPr>
      <p:sp>
        <p:nvSpPr>
          <p:cNvPr id="2" name="Textplatzhalter 3">
            <a:extLst>
              <a:ext uri="{3913295C-C588-4F68-AE0A-B6AAE1E3F53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64921E1-C296-44B6-A9F1-FC95623E9FED}"/>
              </a:ext>
            </a:extLst>
          </p:cNvPr>
          <p:cNvSpPr>
            <a:spLocks noGrp="1"/>
          </p:cNvSpPr>
          <p:nvPr>
            <p:ph type="body"/>
          </p:nvPr>
        </p:nvSpPr>
        <p:spPr>
          <a:xfrm>
            <a:off x="728300" y="5239488"/>
            <a:ext cx="10716675" cy="1499978"/>
          </a:xfrm>
          <a:prstGeom prst="rect">
            <a:avLst/>
          </a:prstGeom>
        </p:spPr>
        <p:txBody>
          <a:bodyPr vert="horz" lIns="0" tIns="0" rIns="0" bIns="0" rtlCol="0" anchor="ctr"/>
          <a:lstStyle>
            <a:lvl1pPr marL="0" lvl="0" indent="0" algn="ctr">
              <a:spcBef>
                <a:spcPts val="0"/>
              </a:spcBef>
              <a:buNone/>
              <a:defRPr lang="en-US" sz="2400" b="0" i="0" spc="50" baseline="0" dirty="0">
                <a:solidFill>
                  <a:srgbClr val="272727"/>
                </a:solidFill>
                <a:latin typeface="Calibri"/>
              </a:defRPr>
            </a:lvl1pPr>
          </a:lstStyle>
          <a:p>
            <a:pPr lvl="0"/>
            <a:r>
              <a:rPr lang="en-US"/>
              <a:t>Text Box</a:t>
            </a:r>
          </a:p>
        </p:txBody>
      </p:sp>
      <p:sp>
        <p:nvSpPr>
          <p:cNvPr id="3" name="Bildplatzhalter 2">
            <a:extLst>
              <a:ext uri="{290BDC68-33FA-435E-B1D0-FA1002AC119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FEF586-E6BE-47C2-B252-D1F54D986BBF}"/>
              </a:ext>
            </a:extLst>
          </p:cNvPr>
          <p:cNvSpPr>
            <a:spLocks noGrp="1"/>
          </p:cNvSpPr>
          <p:nvPr>
            <p:ph type="pic" idx="1"/>
          </p:nvPr>
        </p:nvSpPr>
        <p:spPr>
          <a:xfrm>
            <a:off x="180" y="1122362"/>
            <a:ext cx="12192000" cy="4117125"/>
          </a:xfrm>
          <a:prstGeom prst="rect">
            <a:avLst/>
          </a:prstGeom>
        </p:spPr>
        <p:txBody>
          <a:bodyPr vert="horz" rtlCol="0"/>
          <a:lstStyle>
            <a:lvl1pPr marL="0" lvl="0" indent="0">
              <a:buNone/>
            </a:lvl1pPr>
          </a:lstStyle>
          <a:p>
            <a:r>
              <a:rPr lang="en-US"/>
              <a:t>Image</a:t>
            </a:r>
          </a:p>
        </p:txBody>
      </p:sp>
      <p:sp>
        <p:nvSpPr>
          <p:cNvPr id="4" name="Textplatzhalter 3">
            <a:extLst>
              <a:ext uri="{BB4B6021-6961-4C4E-8A40-CB5C942B43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227A238-414B-49A2-A755-0D9A4B96A349}"/>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2845024550"/>
      </p:ext>
      <p:ext uri="{AEF0B0A7-B605-4002-B7E5-149053722F4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2_Title_Image_textbox_below">
    <p:spTree>
      <p:nvGrpSpPr>
        <p:cNvPr id="1" name=""/>
        <p:cNvGrpSpPr/>
        <p:nvPr/>
      </p:nvGrpSpPr>
      <p:grpSpPr>
        <a:xfrm>
          <a:off x="0" y="0"/>
          <a:ext cx="0" cy="0"/>
          <a:chOff x="0" y="0"/>
          <a:chExt cx="0" cy="0"/>
        </a:xfrm>
      </p:grpSpPr>
      <p:sp>
        <p:nvSpPr>
          <p:cNvPr id="3" name="Bildplatzhalter 2">
            <a:extLst>
              <a:ext uri="{290BDC68-33FA-435E-B1D0-FA1002AC11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FEF586-E6BE-47C2-B252-D1F54D986BBF}"/>
              </a:ext>
            </a:extLst>
          </p:cNvPr>
          <p:cNvSpPr>
            <a:spLocks noGrp="1"/>
          </p:cNvSpPr>
          <p:nvPr>
            <p:ph type="pic" idx="1"/>
          </p:nvPr>
        </p:nvSpPr>
        <p:spPr>
          <a:xfrm>
            <a:off x="-9363" y="0"/>
            <a:ext cx="12192000" cy="6858000"/>
          </a:xfrm>
          <a:prstGeom prst="rect">
            <a:avLst/>
          </a:prstGeom>
        </p:spPr>
        <p:txBody>
          <a:bodyPr vert="horz" rtlCol="0"/>
          <a:lstStyle>
            <a:lvl1pPr marL="0" lvl="0" indent="0">
              <a:buNone/>
            </a:lvl1pPr>
          </a:lstStyle>
          <a:p>
            <a:r>
              <a:rPr lang="en-US"/>
              <a:t>Image</a:t>
            </a:r>
          </a:p>
        </p:txBody>
      </p:sp>
      <p:sp>
        <p:nvSpPr>
          <p:cNvPr id="4" name="Textplatzhalter 3">
            <a:extLst>
              <a:ext uri="{BB4B6021-6961-4C4E-8A40-CB5C942B43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27A238-414B-49A2-A755-0D9A4B96A349}"/>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2" name="Textplatzhalter 3">
            <a:extLst>
              <a:ext uri="{3913295C-C588-4F68-AE0A-B6AAE1E3F5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4921E1-C296-44B6-A9F1-FC95623E9FED}"/>
              </a:ext>
            </a:extLst>
          </p:cNvPr>
          <p:cNvSpPr>
            <a:spLocks noGrp="1"/>
          </p:cNvSpPr>
          <p:nvPr>
            <p:ph type="body"/>
          </p:nvPr>
        </p:nvSpPr>
        <p:spPr>
          <a:xfrm>
            <a:off x="728300" y="1061634"/>
            <a:ext cx="10716675" cy="5677832"/>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Tree>
    <p:extLst>
      <p:ext uri="{BB962C8B-B14F-4D97-AF65-F5344CB8AC3E}">
        <p14:creationId xmlns:p14="http://schemas.microsoft.com/office/powerpoint/2010/main" val="1468073066"/>
      </p:ext>
      <p:ext uri="{AEF0B0A7-B605-4002-B7E5-149053722F4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big tex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A3B702D-EB6A-45CD-86A3-4F6C9775BDB6}"/>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2" name="Textplatzhalter 3">
            <a:extLst>
              <a:ext uri="{A4224AA2-14BD-4078-B9C1-F01AC498FDD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5310B80-32FB-45F5-AB9C-E64DEB066922}"/>
              </a:ext>
            </a:extLst>
          </p:cNvPr>
          <p:cNvSpPr>
            <a:spLocks noGrp="1"/>
          </p:cNvSpPr>
          <p:nvPr>
            <p:ph type="body"/>
          </p:nvPr>
        </p:nvSpPr>
        <p:spPr>
          <a:xfrm>
            <a:off x="820901" y="1142809"/>
            <a:ext cx="10548599" cy="4571236"/>
          </a:xfrm>
          <a:prstGeom prst="rect">
            <a:avLst/>
          </a:prstGeom>
        </p:spPr>
        <p:txBody>
          <a:bodyPr vert="horz" lIns="0" tIns="0" rIns="0" bIns="0" rtlCol="0" anchor="ctr"/>
          <a:lstStyle>
            <a:lvl1pPr marL="0" lvl="0" indent="0" algn="ctr">
              <a:defRPr lang="en-US" sz="2902" b="1" i="0" spc="45" baseline="0" dirty="0">
                <a:solidFill>
                  <a:schemeClr val="tx2"/>
                </a:solidFill>
                <a:latin typeface="Calibri"/>
              </a:defRPr>
            </a:lvl1pPr>
          </a:lstStyle>
          <a:p>
            <a:pPr lvl="0"/>
            <a:r>
              <a:rPr lang="en-US"/>
              <a:t>Text vertically centered or top aligned</a:t>
            </a:r>
          </a:p>
          <a:p>
            <a:pPr lvl="0"/>
            <a:r>
              <a:rPr lang="en-US"/>
              <a:t>left or centered</a:t>
            </a:r>
          </a:p>
          <a:p>
            <a:pPr lvl="0"/>
            <a:r>
              <a:rPr lang="en-US"/>
              <a:t>size 32 24 16 10</a:t>
            </a:r>
          </a:p>
        </p:txBody>
      </p:sp>
      <p:sp>
        <p:nvSpPr>
          <p:cNvPr id="4" name="Textplatzhalter 3">
            <a:extLst>
              <a:ext uri="{3A5837B4-F452-4CBE-9A31-CAF65FD2B4A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741EA24-9A48-4133-89C2-7A5C0537C1D3}"/>
              </a:ext>
            </a:extLst>
          </p:cNvPr>
          <p:cNvSpPr>
            <a:spLocks noGrp="1"/>
          </p:cNvSpPr>
          <p:nvPr>
            <p:ph type="body" idx="2"/>
          </p:nvPr>
        </p:nvSpPr>
        <p:spPr>
          <a:xfrm>
            <a:off x="820903" y="326516"/>
            <a:ext cx="9466098" cy="489774"/>
          </a:xfrm>
          <a:prstGeom prst="rect">
            <a:avLst/>
          </a:prstGeom>
        </p:spPr>
        <p:txBody>
          <a:bodyPr vert="horz" lIns="0" tIns="0" rIns="0" bIns="0" rtlCol="0" anchor="ctr"/>
          <a:lstStyle>
            <a:lvl1pPr marL="0" lvl="0" indent="0" algn="ctr">
              <a:defRPr lang="en-US" sz="2902" b="1" i="0" spc="45" baseline="0" dirty="0">
                <a:solidFill>
                  <a:schemeClr val="bg1"/>
                </a:solidFill>
                <a:latin typeface="Calibri"/>
              </a:defRPr>
            </a:lvl1pPr>
          </a:lstStyle>
          <a:p>
            <a:pPr lvl="0"/>
            <a:r>
              <a:rPr lang="en-US"/>
              <a:t>Headline left or centered size 32 24</a:t>
            </a:r>
          </a:p>
        </p:txBody>
      </p:sp>
    </p:spTree>
    <p:extLst>
      <p:ext uri="{BB962C8B-B14F-4D97-AF65-F5344CB8AC3E}">
        <p14:creationId xmlns:p14="http://schemas.microsoft.com/office/powerpoint/2010/main" val="855236458"/>
      </p:ext>
      <p:ext uri="{4283BD04-F593-4B3F-BCDC-D7319059415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Image_Left_with_Title">
    <p:spTree>
      <p:nvGrpSpPr>
        <p:cNvPr id="1" name=""/>
        <p:cNvGrpSpPr/>
        <p:nvPr/>
      </p:nvGrpSpPr>
      <p:grpSpPr>
        <a:xfrm>
          <a:off x="0" y="0"/>
          <a:ext cx="0" cy="0"/>
          <a:chOff x="0" y="0"/>
          <a:chExt cx="0" cy="0"/>
        </a:xfrm>
      </p:grpSpPr>
      <p:sp>
        <p:nvSpPr>
          <p:cNvPr id="2" name="Picture Placeholder 5">
            <a:extLst>
              <a:ext uri="{F20DDBB1-BD09-41F5-B309-23D45CDC93D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BA1CA3B-174A-46E0-8738-AA52040B3B4D}"/>
              </a:ext>
            </a:extLst>
          </p:cNvPr>
          <p:cNvSpPr>
            <a:spLocks noGrp="1"/>
          </p:cNvSpPr>
          <p:nvPr>
            <p:ph type="pic"/>
          </p:nvPr>
        </p:nvSpPr>
        <p:spPr>
          <a:xfrm>
            <a:off x="0" y="0"/>
            <a:ext cx="5905138" cy="6858000"/>
          </a:xfrm>
          <a:prstGeom prst="rect">
            <a:avLst/>
          </a:prstGeom>
        </p:spPr>
        <p:txBody>
          <a:bodyPr rtlCol="0"/>
          <a:lstStyle>
            <a:lvl1pPr marL="0" lvl="0" indent="0">
              <a:buNone/>
            </a:lvl1pPr>
          </a:lstStyle>
          <a:p>
            <a:r>
              <a:rPr lang="en-US"/>
              <a:t>Picture</a:t>
            </a:r>
          </a:p>
        </p:txBody>
      </p:sp>
      <p:sp>
        <p:nvSpPr>
          <p:cNvPr id="3" name="Textplatzhalter 3">
            <a:extLst>
              <a:ext uri="{BD79DF2F-0F26-4FF4-8102-63E969C90CB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56D24259-DD75-4ACC-B43D-A575CF62BD4E}"/>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4" name="Textplatzhalter 3">
            <a:extLst>
              <a:ext uri="{6EC6933E-D85D-46C5-9AF4-5AF28FF35BE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DEBC20A-BD52-42C9-830F-011DAFE99A81}"/>
              </a:ext>
            </a:extLst>
          </p:cNvPr>
          <p:cNvSpPr>
            <a:spLocks noGrp="1"/>
          </p:cNvSpPr>
          <p:nvPr>
            <p:ph type="body" idx="2"/>
          </p:nvPr>
        </p:nvSpPr>
        <p:spPr>
          <a:xfrm>
            <a:off x="6286861" y="400711"/>
            <a:ext cx="4000139"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5" name="Text Placeholder 3">
            <a:extLst>
              <a:ext uri="{72AB45B3-B8D9-49E8-ACE1-4552AABFEA41}">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42BAC93-C333-439C-85D8-2DAF756E1A33}"/>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999708047"/>
      </p:ext>
      <p:ext uri="{2FC822B8-B6CE-459A-A831-4BFDA8AB210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5_Title_subtitle_Image_left_green_textbox_right">
    <p:spTree>
      <p:nvGrpSpPr>
        <p:cNvPr id="1" name=""/>
        <p:cNvGrpSpPr/>
        <p:nvPr/>
      </p:nvGrpSpPr>
      <p:grpSpPr>
        <a:xfrm>
          <a:off x="0" y="0"/>
          <a:ext cx="0" cy="0"/>
          <a:chOff x="0" y="0"/>
          <a:chExt cx="0" cy="0"/>
        </a:xfrm>
      </p:grpSpPr>
      <p:sp>
        <p:nvSpPr>
          <p:cNvPr id="2" name="Rectangle 7">
            <a:extLst>
              <a:ext uri="{D3ACC4B4-F510-45D9-8C3E-574F9660250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5EDD7B5F-9B6D-405C-AC11-F5D57D406AB2}"/>
              </a:ext>
            </a:extLst>
          </p:cNvPr>
          <p:cNvSpPr/>
          <p:nvPr userDrawn="1"/>
        </p:nvSpPr>
        <p:spPr>
          <a:xfrm>
            <a:off x="6096000" y="1604848"/>
            <a:ext cx="6096000"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A5DE767B-46E2-47B8-89EC-308BDE3AD6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8C0C148-3CE6-47F2-86F2-A69352CC5DC9}"/>
              </a:ext>
            </a:extLst>
          </p:cNvPr>
          <p:cNvSpPr/>
          <p:nvPr userDrawn="1"/>
        </p:nvSpPr>
        <p:spPr>
          <a:xfrm>
            <a:off x="1" y="1604849"/>
            <a:ext cx="6096000" cy="532663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Bildplatzhalter 2">
            <a:extLst>
              <a:ext uri="{C6792C36-03DF-4762-9AA2-7622FEB980B9}">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BCD2995-5503-4197-B08E-9E434747D2F1}"/>
              </a:ext>
            </a:extLst>
          </p:cNvPr>
          <p:cNvSpPr>
            <a:spLocks noGrp="1"/>
          </p:cNvSpPr>
          <p:nvPr>
            <p:ph type="pic"/>
          </p:nvPr>
        </p:nvSpPr>
        <p:spPr>
          <a:xfrm>
            <a:off x="0" y="1604848"/>
            <a:ext cx="6105363" cy="5253152"/>
          </a:xfrm>
          <a:prstGeom prst="rect">
            <a:avLst/>
          </a:prstGeom>
        </p:spPr>
        <p:txBody>
          <a:bodyPr vert="horz" rtlCol="0"/>
          <a:lstStyle>
            <a:lvl1pPr marL="0" lvl="0" indent="0">
              <a:buNone/>
            </a:lvl1pPr>
          </a:lstStyle>
          <a:p>
            <a:r>
              <a:rPr lang="en-US"/>
              <a:t>Picture</a:t>
            </a:r>
          </a:p>
        </p:txBody>
      </p:sp>
      <p:sp>
        <p:nvSpPr>
          <p:cNvPr id="5" name="Textplatzhalter 3">
            <a:extLst>
              <a:ext uri="{0E461A48-F448-4240-9A1C-13CFC458E8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8EB6568-3092-40AF-86F5-1B78874B761A}"/>
              </a:ext>
            </a:extLst>
          </p:cNvPr>
          <p:cNvSpPr>
            <a:spLocks noGrp="1"/>
          </p:cNvSpPr>
          <p:nvPr>
            <p:ph type="body" idx="1"/>
          </p:nvPr>
        </p:nvSpPr>
        <p:spPr>
          <a:xfrm>
            <a:off x="6381751" y="1604848"/>
            <a:ext cx="5440135" cy="4839448"/>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5F2D6C5-874B-42C9-982D-5A9BACB7119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3E35E6B-48F5-498F-B88F-611006503EA6}"/>
              </a:ext>
            </a:extLst>
          </p:cNvPr>
          <p:cNvSpPr>
            <a:spLocks noGrp="1"/>
          </p:cNvSpPr>
          <p:nvPr>
            <p:ph type="body" idx="2"/>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C1132C68-0E74-4D08-9EB6-F1720B813C2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F7C2365-ED56-4EC9-A8D7-AE087CC54F05}"/>
              </a:ext>
            </a:extLst>
          </p:cNvPr>
          <p:cNvSpPr>
            <a:spLocks noGrp="1"/>
          </p:cNvSpPr>
          <p:nvPr>
            <p:ph type="body" idx="3"/>
          </p:nvPr>
        </p:nvSpPr>
        <p:spPr>
          <a:xfrm>
            <a:off x="728300" y="359999"/>
            <a:ext cx="10735401"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C13A731E-8666-41F0-9266-BCCE9A4CA1D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15C700-2ECD-4793-AEA6-14DF99B22AD0}"/>
              </a:ext>
            </a:extLst>
          </p:cNvPr>
          <p:cNvSpPr>
            <a:spLocks noGrp="1"/>
          </p:cNvSpPr>
          <p:nvPr>
            <p:ph type="body" idx="4"/>
          </p:nvPr>
        </p:nvSpPr>
        <p:spPr>
          <a:xfrm>
            <a:off x="1353463"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4237861765"/>
      </p:ext>
      <p:ext uri="{CADCD24F-DC97-4253-99CA-7994B00E90EF}">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8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5_Title_subtitle_Image_right_green_textbox_left">
    <p:spTree>
      <p:nvGrpSpPr>
        <p:cNvPr id="1" name=""/>
        <p:cNvGrpSpPr/>
        <p:nvPr/>
      </p:nvGrpSpPr>
      <p:grpSpPr>
        <a:xfrm>
          <a:off x="0" y="0"/>
          <a:ext cx="0" cy="0"/>
          <a:chOff x="0" y="0"/>
          <a:chExt cx="0" cy="0"/>
        </a:xfrm>
      </p:grpSpPr>
      <p:sp>
        <p:nvSpPr>
          <p:cNvPr id="2" name="Rectangle 7">
            <a:extLst>
              <a:ext uri="{5CCD50DE-224E-47FB-8F32-9276F293B41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EAAD65-1B0B-4352-971D-F996791AB657}"/>
              </a:ext>
            </a:extLst>
          </p:cNvPr>
          <p:cNvSpPr/>
          <p:nvPr userDrawn="1"/>
        </p:nvSpPr>
        <p:spPr>
          <a:xfrm>
            <a:off x="-89807" y="1604848"/>
            <a:ext cx="6185807"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85E73197-A4D0-45A6-B5BF-06FF237A322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1A0E7A2-DCED-4896-AF20-8BE6D73D8802}"/>
              </a:ext>
            </a:extLst>
          </p:cNvPr>
          <p:cNvSpPr/>
          <p:nvPr userDrawn="1"/>
        </p:nvSpPr>
        <p:spPr>
          <a:xfrm>
            <a:off x="6098409" y="1604847"/>
            <a:ext cx="6093591" cy="534295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t>v</a:t>
            </a:r>
          </a:p>
        </p:txBody>
      </p:sp>
      <p:sp>
        <p:nvSpPr>
          <p:cNvPr id="4" name="Bildplatzhalter 2">
            <a:extLst>
              <a:ext uri="{3404EF20-9BF6-4509-90B5-C79F62BED95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E283F41-5EBE-466D-8B8B-2B4C357340CE}"/>
              </a:ext>
            </a:extLst>
          </p:cNvPr>
          <p:cNvSpPr>
            <a:spLocks noGrp="1"/>
          </p:cNvSpPr>
          <p:nvPr>
            <p:ph type="pic"/>
          </p:nvPr>
        </p:nvSpPr>
        <p:spPr>
          <a:xfrm>
            <a:off x="6093592" y="1604847"/>
            <a:ext cx="6098408" cy="5253153"/>
          </a:xfrm>
          <a:prstGeom prst="rect">
            <a:avLst/>
          </a:prstGeom>
        </p:spPr>
        <p:txBody>
          <a:bodyPr vert="horz" rtlCol="0"/>
          <a:lstStyle>
            <a:lvl1pPr marL="0" lvl="0" indent="0">
              <a:buNone/>
            </a:lvl1pPr>
          </a:lstStyle>
          <a:p>
            <a:r>
              <a:rPr lang="en-US"/>
              <a:t>Image</a:t>
            </a:r>
          </a:p>
        </p:txBody>
      </p:sp>
      <p:sp>
        <p:nvSpPr>
          <p:cNvPr id="5" name="Textplatzhalter 3">
            <a:extLst>
              <a:ext uri="{BCB719AC-D1C7-4B51-94FA-AA2875A9A5C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1EA48FB-A401-4D9F-B515-6BB5786442FE}"/>
              </a:ext>
            </a:extLst>
          </p:cNvPr>
          <p:cNvSpPr>
            <a:spLocks noGrp="1"/>
          </p:cNvSpPr>
          <p:nvPr>
            <p:ph type="body" idx="1"/>
          </p:nvPr>
        </p:nvSpPr>
        <p:spPr>
          <a:xfrm>
            <a:off x="1026056" y="1604847"/>
            <a:ext cx="4781549"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7FD6608-FAED-4A5F-8731-BB07E78B72B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9B059E5-7D8C-4220-95DF-0DAC4CA3A919}"/>
              </a:ext>
            </a:extLst>
          </p:cNvPr>
          <p:cNvSpPr>
            <a:spLocks noGrp="1"/>
          </p:cNvSpPr>
          <p:nvPr>
            <p:ph type="body" idx="2"/>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16E408B2-B6B1-417F-8633-78713732073A}">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55348C8-3BD6-4A1D-91D4-91225F4B709C}"/>
              </a:ext>
            </a:extLst>
          </p:cNvPr>
          <p:cNvSpPr>
            <a:spLocks noGrp="1"/>
          </p:cNvSpPr>
          <p:nvPr>
            <p:ph type="body" idx="3"/>
          </p:nvPr>
        </p:nvSpPr>
        <p:spPr>
          <a:xfrm>
            <a:off x="728300" y="359999"/>
            <a:ext cx="946889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6ACEBDE1-4AB9-41BE-8AA0-40A841829BD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6B9C121-99B8-4971-9ADA-260A65CA3CB3}"/>
              </a:ext>
            </a:extLst>
          </p:cNvPr>
          <p:cNvSpPr>
            <a:spLocks noGrp="1"/>
          </p:cNvSpPr>
          <p:nvPr>
            <p:ph type="body" idx="4"/>
          </p:nvPr>
        </p:nvSpPr>
        <p:spPr>
          <a:xfrm>
            <a:off x="6714211"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1242865985"/>
      </p:ext>
      <p:ext uri="{F84E10EC-F15D-40E9-8F71-70D444FB044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6_Title_subtitle_Image_right_green_textbox_le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EC2985DD-FA57-4E20-82E5-1B6494AC1EDE}"/>
              </a:ext>
            </a:extLst>
          </p:cNvPr>
          <p:cNvSpPr/>
          <p:nvPr userDrawn="1"/>
        </p:nvSpPr>
        <p:spPr>
          <a:xfrm>
            <a:off x="-94489" y="899999"/>
            <a:ext cx="12414396" cy="835474"/>
          </a:xfrm>
          <a:prstGeom prst="rect">
            <a:avLst/>
          </a:prstGeom>
          <a:solidFill>
            <a:srgbClr val="306D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2" name="Rectangle 7">
            <a:extLst>
              <a:ext uri="{5CCD50DE-224E-47FB-8F32-9276F293B4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EAAD65-1B0B-4352-971D-F996791AB657}"/>
              </a:ext>
            </a:extLst>
          </p:cNvPr>
          <p:cNvSpPr/>
          <p:nvPr userDrawn="1"/>
        </p:nvSpPr>
        <p:spPr>
          <a:xfrm>
            <a:off x="-94489" y="1604845"/>
            <a:ext cx="6185807"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Bildplatzhalter 2">
            <a:extLst>
              <a:ext uri="{3404EF20-9BF6-4509-90B5-C79F62BED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283F41-5EBE-466D-8B8B-2B4C357340CE}"/>
              </a:ext>
            </a:extLst>
          </p:cNvPr>
          <p:cNvSpPr>
            <a:spLocks noGrp="1"/>
          </p:cNvSpPr>
          <p:nvPr>
            <p:ph type="pic"/>
          </p:nvPr>
        </p:nvSpPr>
        <p:spPr>
          <a:xfrm>
            <a:off x="2273" y="1604847"/>
            <a:ext cx="6098408" cy="5253153"/>
          </a:xfrm>
          <a:prstGeom prst="rect">
            <a:avLst/>
          </a:prstGeom>
        </p:spPr>
        <p:txBody>
          <a:bodyPr vert="horz" rtlCol="0"/>
          <a:lstStyle>
            <a:lvl1pPr marL="0" lvl="0" indent="0">
              <a:buNone/>
            </a:lvl1pPr>
          </a:lstStyle>
          <a:p>
            <a:r>
              <a:rPr lang="en-US"/>
              <a:t>Image</a:t>
            </a:r>
          </a:p>
        </p:txBody>
      </p:sp>
      <p:sp>
        <p:nvSpPr>
          <p:cNvPr id="6" name="Textplatzhalter 3">
            <a:extLst>
              <a:ext uri="{47FD6608-FAED-4A5F-8731-BB07E78B72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B059E5-7D8C-4220-95DF-0DAC4CA3A919}"/>
              </a:ext>
            </a:extLst>
          </p:cNvPr>
          <p:cNvSpPr>
            <a:spLocks noGrp="1"/>
          </p:cNvSpPr>
          <p:nvPr>
            <p:ph type="body" idx="2"/>
          </p:nvPr>
        </p:nvSpPr>
        <p:spPr>
          <a:xfrm>
            <a:off x="525988"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chemeClr val="bg1"/>
                </a:solidFill>
                <a:latin typeface="Calibri"/>
              </a:defRPr>
            </a:lvl1pPr>
          </a:lstStyle>
          <a:p>
            <a:pPr lvl="0"/>
            <a:r>
              <a:rPr lang="en-US"/>
              <a:t>Subtitle</a:t>
            </a:r>
          </a:p>
        </p:txBody>
      </p:sp>
      <p:sp>
        <p:nvSpPr>
          <p:cNvPr id="7" name="Textplatzhalter 3">
            <a:extLst>
              <a:ext uri="{16E408B2-B6B1-417F-8633-7871373207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5348C8-3BD6-4A1D-91D4-91225F4B709C}"/>
              </a:ext>
            </a:extLst>
          </p:cNvPr>
          <p:cNvSpPr>
            <a:spLocks noGrp="1"/>
          </p:cNvSpPr>
          <p:nvPr>
            <p:ph type="body" idx="3"/>
          </p:nvPr>
        </p:nvSpPr>
        <p:spPr>
          <a:xfrm>
            <a:off x="516625" y="359999"/>
            <a:ext cx="946889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6ACEBDE1-4AB9-41BE-8AA0-40A841829B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B9C121-99B8-4971-9ADA-260A65CA3CB3}"/>
              </a:ext>
            </a:extLst>
          </p:cNvPr>
          <p:cNvSpPr>
            <a:spLocks noGrp="1"/>
          </p:cNvSpPr>
          <p:nvPr>
            <p:ph type="body" idx="4"/>
          </p:nvPr>
        </p:nvSpPr>
        <p:spPr>
          <a:xfrm>
            <a:off x="6714211"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9" name="Rechteck 8">
            <a:extLst>
              <a:ext uri="{FF2B5EF4-FFF2-40B4-BE49-F238E27FC236}">
                <a16:creationId xmlns:a16="http://schemas.microsoft.com/office/drawing/2014/main" id="{BDC2A490-E51F-4F12-8355-64E5B36EEE7E}"/>
              </a:ext>
            </a:extLst>
          </p:cNvPr>
          <p:cNvSpPr/>
          <p:nvPr userDrawn="1"/>
        </p:nvSpPr>
        <p:spPr>
          <a:xfrm>
            <a:off x="6025243" y="1604845"/>
            <a:ext cx="6391426" cy="5334797"/>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3">
            <a:extLst>
              <a:ext uri="{BCB719AC-D1C7-4B51-94FA-AA2875A9A5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EA48FB-A401-4D9F-B515-6BB5786442FE}"/>
              </a:ext>
            </a:extLst>
          </p:cNvPr>
          <p:cNvSpPr>
            <a:spLocks noGrp="1"/>
          </p:cNvSpPr>
          <p:nvPr>
            <p:ph type="body" idx="1"/>
          </p:nvPr>
        </p:nvSpPr>
        <p:spPr>
          <a:xfrm>
            <a:off x="6594099" y="1735476"/>
            <a:ext cx="5284937"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tx1"/>
                </a:solidFill>
                <a:latin typeface="Calibri"/>
              </a:defRPr>
            </a:lvl1pPr>
          </a:lstStyle>
          <a:p>
            <a:pPr lvl="0"/>
            <a:r>
              <a:rPr lang="en-US"/>
              <a:t>Text Box</a:t>
            </a:r>
          </a:p>
        </p:txBody>
      </p:sp>
    </p:spTree>
    <p:extLst>
      <p:ext uri="{BB962C8B-B14F-4D97-AF65-F5344CB8AC3E}">
        <p14:creationId xmlns:p14="http://schemas.microsoft.com/office/powerpoint/2010/main" val="3387463795"/>
      </p:ext>
      <p:ext uri="{F84E10EC-F15D-40E9-8F71-70D444FB044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Title_subtitle_Image_right_green_textbox_left">
    <p:spTree>
      <p:nvGrpSpPr>
        <p:cNvPr id="1" name=""/>
        <p:cNvGrpSpPr/>
        <p:nvPr/>
      </p:nvGrpSpPr>
      <p:grpSpPr>
        <a:xfrm>
          <a:off x="0" y="0"/>
          <a:ext cx="0" cy="0"/>
          <a:chOff x="0" y="0"/>
          <a:chExt cx="0" cy="0"/>
        </a:xfrm>
      </p:grpSpPr>
      <p:sp>
        <p:nvSpPr>
          <p:cNvPr id="2" name="Rectangle 7">
            <a:extLst>
              <a:ext uri="{5CCD50DE-224E-47FB-8F32-9276F293B41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EAAD65-1B0B-4352-971D-F996791AB657}"/>
              </a:ext>
            </a:extLst>
          </p:cNvPr>
          <p:cNvSpPr/>
          <p:nvPr userDrawn="1"/>
        </p:nvSpPr>
        <p:spPr>
          <a:xfrm>
            <a:off x="-94489" y="932655"/>
            <a:ext cx="6185807" cy="592534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Bildplatzhalter 2">
            <a:extLst>
              <a:ext uri="{3404EF20-9BF6-4509-90B5-C79F62BED95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E283F41-5EBE-466D-8B8B-2B4C357340CE}"/>
              </a:ext>
            </a:extLst>
          </p:cNvPr>
          <p:cNvSpPr>
            <a:spLocks noGrp="1"/>
          </p:cNvSpPr>
          <p:nvPr>
            <p:ph type="pic"/>
          </p:nvPr>
        </p:nvSpPr>
        <p:spPr>
          <a:xfrm>
            <a:off x="-7090" y="932655"/>
            <a:ext cx="6098408" cy="6398873"/>
          </a:xfrm>
          <a:prstGeom prst="rect">
            <a:avLst/>
          </a:prstGeom>
        </p:spPr>
        <p:txBody>
          <a:bodyPr vert="horz" rtlCol="0"/>
          <a:lstStyle>
            <a:lvl1pPr marL="0" lvl="0" indent="0">
              <a:buNone/>
            </a:lvl1pPr>
          </a:lstStyle>
          <a:p>
            <a:r>
              <a:rPr lang="en-US"/>
              <a:t>Image</a:t>
            </a:r>
          </a:p>
        </p:txBody>
      </p:sp>
      <p:sp>
        <p:nvSpPr>
          <p:cNvPr id="7" name="Textplatzhalter 3">
            <a:extLst>
              <a:ext uri="{16E408B2-B6B1-417F-8633-78713732073A}">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55348C8-3BD6-4A1D-91D4-91225F4B709C}"/>
              </a:ext>
            </a:extLst>
          </p:cNvPr>
          <p:cNvSpPr>
            <a:spLocks noGrp="1"/>
          </p:cNvSpPr>
          <p:nvPr>
            <p:ph type="body" idx="3"/>
          </p:nvPr>
        </p:nvSpPr>
        <p:spPr>
          <a:xfrm>
            <a:off x="525092" y="359999"/>
            <a:ext cx="946889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6ACEBDE1-4AB9-41BE-8AA0-40A841829BD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6B9C121-99B8-4971-9ADA-260A65CA3CB3}"/>
              </a:ext>
            </a:extLst>
          </p:cNvPr>
          <p:cNvSpPr>
            <a:spLocks noGrp="1"/>
          </p:cNvSpPr>
          <p:nvPr>
            <p:ph type="body" idx="4"/>
          </p:nvPr>
        </p:nvSpPr>
        <p:spPr>
          <a:xfrm>
            <a:off x="6714211"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9" name="Rechteck 8">
            <a:extLst>
              <a:ext uri="{FF2B5EF4-FFF2-40B4-BE49-F238E27FC236}">
                <a16:creationId xmlns:a16="http://schemas.microsoft.com/office/drawing/2014/main" id="{BDC2A490-E51F-4F12-8355-64E5B36EEE7E}"/>
              </a:ext>
            </a:extLst>
          </p:cNvPr>
          <p:cNvSpPr/>
          <p:nvPr userDrawn="1"/>
        </p:nvSpPr>
        <p:spPr>
          <a:xfrm>
            <a:off x="6025243" y="932655"/>
            <a:ext cx="6391426" cy="6039643"/>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3">
            <a:extLst>
              <a:ext uri="{BCB719AC-D1C7-4B51-94FA-AA2875A9A5C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1EA48FB-A401-4D9F-B515-6BB5786442FE}"/>
              </a:ext>
            </a:extLst>
          </p:cNvPr>
          <p:cNvSpPr>
            <a:spLocks noGrp="1"/>
          </p:cNvSpPr>
          <p:nvPr>
            <p:ph type="body" idx="1"/>
          </p:nvPr>
        </p:nvSpPr>
        <p:spPr>
          <a:xfrm>
            <a:off x="6594099" y="1735476"/>
            <a:ext cx="5284937"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tx1"/>
                </a:solidFill>
                <a:latin typeface="Calibri"/>
              </a:defRPr>
            </a:lvl1pPr>
          </a:lstStyle>
          <a:p>
            <a:pPr lvl="0"/>
            <a:r>
              <a:rPr lang="en-US"/>
              <a:t>Text Box</a:t>
            </a:r>
          </a:p>
        </p:txBody>
      </p:sp>
    </p:spTree>
    <p:extLst>
      <p:ext uri="{BB962C8B-B14F-4D97-AF65-F5344CB8AC3E}">
        <p14:creationId xmlns:p14="http://schemas.microsoft.com/office/powerpoint/2010/main" val="1486204112"/>
      </p:ext>
      <p:ext uri="{F84E10EC-F15D-40E9-8F71-70D444FB044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_Title_subtitle_Image_left_green_textbox_right">
    <p:spTree>
      <p:nvGrpSpPr>
        <p:cNvPr id="1" name=""/>
        <p:cNvGrpSpPr/>
        <p:nvPr/>
      </p:nvGrpSpPr>
      <p:grpSpPr>
        <a:xfrm>
          <a:off x="0" y="0"/>
          <a:ext cx="0" cy="0"/>
          <a:chOff x="0" y="0"/>
          <a:chExt cx="0" cy="0"/>
        </a:xfrm>
      </p:grpSpPr>
      <p:sp>
        <p:nvSpPr>
          <p:cNvPr id="2" name="Rectangle 7">
            <a:extLst>
              <a:ext uri="{D3ACC4B4-F510-45D9-8C3E-574F966025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DD7B5F-9B6D-405C-AC11-F5D57D406AB2}"/>
              </a:ext>
            </a:extLst>
          </p:cNvPr>
          <p:cNvSpPr/>
          <p:nvPr userDrawn="1"/>
        </p:nvSpPr>
        <p:spPr>
          <a:xfrm>
            <a:off x="6096000" y="1604848"/>
            <a:ext cx="5358337" cy="4839448"/>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A5DE767B-46E2-47B8-89EC-308BDE3AD6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C0C148-3CE6-47F2-86F2-A69352CC5DC9}"/>
              </a:ext>
            </a:extLst>
          </p:cNvPr>
          <p:cNvSpPr/>
          <p:nvPr userDrawn="1"/>
        </p:nvSpPr>
        <p:spPr>
          <a:xfrm>
            <a:off x="737663" y="1604849"/>
            <a:ext cx="5358337" cy="483944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Bildplatzhalter 2">
            <a:extLst>
              <a:ext uri="{C6792C36-03DF-4762-9AA2-7622FEB980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CD2995-5503-4197-B08E-9E434747D2F1}"/>
              </a:ext>
            </a:extLst>
          </p:cNvPr>
          <p:cNvSpPr>
            <a:spLocks noGrp="1"/>
          </p:cNvSpPr>
          <p:nvPr>
            <p:ph type="pic"/>
          </p:nvPr>
        </p:nvSpPr>
        <p:spPr>
          <a:xfrm>
            <a:off x="1159167" y="1946787"/>
            <a:ext cx="4515327" cy="4155572"/>
          </a:xfrm>
          <a:prstGeom prst="rect">
            <a:avLst/>
          </a:prstGeom>
        </p:spPr>
        <p:txBody>
          <a:bodyPr vert="horz" rtlCol="0"/>
          <a:lstStyle>
            <a:lvl1pPr marL="0" lvl="0" indent="0">
              <a:buNone/>
            </a:lvl1pPr>
          </a:lstStyle>
          <a:p>
            <a:r>
              <a:rPr lang="en-US"/>
              <a:t>Picture</a:t>
            </a:r>
          </a:p>
        </p:txBody>
      </p:sp>
      <p:sp>
        <p:nvSpPr>
          <p:cNvPr id="5" name="Textplatzhalter 3">
            <a:extLst>
              <a:ext uri="{0E461A48-F448-4240-9A1C-13CFC458E8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EB6568-3092-40AF-86F5-1B78874B761A}"/>
              </a:ext>
            </a:extLst>
          </p:cNvPr>
          <p:cNvSpPr>
            <a:spLocks noGrp="1"/>
          </p:cNvSpPr>
          <p:nvPr>
            <p:ph type="body" idx="1"/>
          </p:nvPr>
        </p:nvSpPr>
        <p:spPr>
          <a:xfrm>
            <a:off x="6381751" y="1604848"/>
            <a:ext cx="4781549" cy="4839448"/>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5F2D6C5-874B-42C9-982D-5A9BACB711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E35E6B-48F5-498F-B88F-611006503EA6}"/>
              </a:ext>
            </a:extLst>
          </p:cNvPr>
          <p:cNvSpPr>
            <a:spLocks noGrp="1"/>
          </p:cNvSpPr>
          <p:nvPr>
            <p:ph type="body" idx="2"/>
          </p:nvPr>
        </p:nvSpPr>
        <p:spPr>
          <a:xfrm>
            <a:off x="509054"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C1132C68-0E74-4D08-9EB6-F1720B813C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7C2365-ED56-4EC9-A8D7-AE087CC54F05}"/>
              </a:ext>
            </a:extLst>
          </p:cNvPr>
          <p:cNvSpPr>
            <a:spLocks noGrp="1"/>
          </p:cNvSpPr>
          <p:nvPr>
            <p:ph type="body" idx="3"/>
          </p:nvPr>
        </p:nvSpPr>
        <p:spPr>
          <a:xfrm>
            <a:off x="508158" y="359999"/>
            <a:ext cx="10735401"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C13A731E-8666-41F0-9266-BCCE9A4CA1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15C700-2ECD-4793-AEA6-14DF99B22AD0}"/>
              </a:ext>
            </a:extLst>
          </p:cNvPr>
          <p:cNvSpPr>
            <a:spLocks noGrp="1"/>
          </p:cNvSpPr>
          <p:nvPr>
            <p:ph type="body" idx="4"/>
          </p:nvPr>
        </p:nvSpPr>
        <p:spPr>
          <a:xfrm>
            <a:off x="1353463"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4285316153"/>
      </p:ext>
      <p:ext uri="{CADCD24F-DC97-4253-99CA-7994B00E90E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_Title_subtitle_Image_right_green_textbox_left">
    <p:spTree>
      <p:nvGrpSpPr>
        <p:cNvPr id="1" name=""/>
        <p:cNvGrpSpPr/>
        <p:nvPr/>
      </p:nvGrpSpPr>
      <p:grpSpPr>
        <a:xfrm>
          <a:off x="0" y="0"/>
          <a:ext cx="0" cy="0"/>
          <a:chOff x="0" y="0"/>
          <a:chExt cx="0" cy="0"/>
        </a:xfrm>
      </p:grpSpPr>
      <p:sp>
        <p:nvSpPr>
          <p:cNvPr id="2" name="Rectangle 7">
            <a:extLst>
              <a:ext uri="{5CCD50DE-224E-47FB-8F32-9276F293B4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EAAD65-1B0B-4352-971D-F996791AB657}"/>
              </a:ext>
            </a:extLst>
          </p:cNvPr>
          <p:cNvSpPr/>
          <p:nvPr userDrawn="1"/>
        </p:nvSpPr>
        <p:spPr>
          <a:xfrm>
            <a:off x="737663" y="1604848"/>
            <a:ext cx="5358337" cy="4839448"/>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85E73197-A4D0-45A6-B5BF-06FF237A32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A0E7A2-DCED-4896-AF20-8BE6D73D8802}"/>
              </a:ext>
            </a:extLst>
          </p:cNvPr>
          <p:cNvSpPr/>
          <p:nvPr userDrawn="1"/>
        </p:nvSpPr>
        <p:spPr>
          <a:xfrm>
            <a:off x="6098409" y="1604848"/>
            <a:ext cx="5358337" cy="483944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t>v</a:t>
            </a:r>
          </a:p>
        </p:txBody>
      </p:sp>
      <p:sp>
        <p:nvSpPr>
          <p:cNvPr id="4" name="Bildplatzhalter 2">
            <a:extLst>
              <a:ext uri="{3404EF20-9BF6-4509-90B5-C79F62BED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283F41-5EBE-466D-8B8B-2B4C357340CE}"/>
              </a:ext>
            </a:extLst>
          </p:cNvPr>
          <p:cNvSpPr>
            <a:spLocks noGrp="1"/>
          </p:cNvSpPr>
          <p:nvPr>
            <p:ph type="pic"/>
          </p:nvPr>
        </p:nvSpPr>
        <p:spPr>
          <a:xfrm>
            <a:off x="6519912" y="1946785"/>
            <a:ext cx="4515327" cy="4155572"/>
          </a:xfrm>
          <a:prstGeom prst="rect">
            <a:avLst/>
          </a:prstGeom>
        </p:spPr>
        <p:txBody>
          <a:bodyPr vert="horz" rtlCol="0"/>
          <a:lstStyle>
            <a:lvl1pPr marL="0" lvl="0" indent="0">
              <a:buNone/>
            </a:lvl1pPr>
          </a:lstStyle>
          <a:p>
            <a:r>
              <a:rPr lang="en-US"/>
              <a:t>Image</a:t>
            </a:r>
          </a:p>
        </p:txBody>
      </p:sp>
      <p:sp>
        <p:nvSpPr>
          <p:cNvPr id="5" name="Textplatzhalter 3">
            <a:extLst>
              <a:ext uri="{BCB719AC-D1C7-4B51-94FA-AA2875A9A5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EA48FB-A401-4D9F-B515-6BB5786442FE}"/>
              </a:ext>
            </a:extLst>
          </p:cNvPr>
          <p:cNvSpPr>
            <a:spLocks noGrp="1"/>
          </p:cNvSpPr>
          <p:nvPr>
            <p:ph type="body" idx="1"/>
          </p:nvPr>
        </p:nvSpPr>
        <p:spPr>
          <a:xfrm>
            <a:off x="1026056" y="1604847"/>
            <a:ext cx="4781549"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7FD6608-FAED-4A5F-8731-BB07E78B72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B059E5-7D8C-4220-95DF-0DAC4CA3A919}"/>
              </a:ext>
            </a:extLst>
          </p:cNvPr>
          <p:cNvSpPr>
            <a:spLocks noGrp="1"/>
          </p:cNvSpPr>
          <p:nvPr>
            <p:ph type="body" idx="2"/>
          </p:nvPr>
        </p:nvSpPr>
        <p:spPr>
          <a:xfrm>
            <a:off x="509054"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16E408B2-B6B1-417F-8633-7871373207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5348C8-3BD6-4A1D-91D4-91225F4B709C}"/>
              </a:ext>
            </a:extLst>
          </p:cNvPr>
          <p:cNvSpPr>
            <a:spLocks noGrp="1"/>
          </p:cNvSpPr>
          <p:nvPr>
            <p:ph type="body" idx="3"/>
          </p:nvPr>
        </p:nvSpPr>
        <p:spPr>
          <a:xfrm>
            <a:off x="525092" y="359999"/>
            <a:ext cx="946889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8" name="Textplatzhalter 3">
            <a:extLst>
              <a:ext uri="{6ACEBDE1-4AB9-41BE-8AA0-40A841829B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B9C121-99B8-4971-9ADA-260A65CA3CB3}"/>
              </a:ext>
            </a:extLst>
          </p:cNvPr>
          <p:cNvSpPr>
            <a:spLocks noGrp="1"/>
          </p:cNvSpPr>
          <p:nvPr>
            <p:ph type="body" idx="4"/>
          </p:nvPr>
        </p:nvSpPr>
        <p:spPr>
          <a:xfrm>
            <a:off x="6714211"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3847175634"/>
      </p:ext>
      <p:ext uri="{F84E10EC-F15D-40E9-8F71-70D444FB044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Image_left_green_textbox_right">
    <p:spTree>
      <p:nvGrpSpPr>
        <p:cNvPr id="1" name=""/>
        <p:cNvGrpSpPr/>
        <p:nvPr/>
      </p:nvGrpSpPr>
      <p:grpSpPr>
        <a:xfrm>
          <a:off x="0" y="0"/>
          <a:ext cx="0" cy="0"/>
          <a:chOff x="0" y="0"/>
          <a:chExt cx="0" cy="0"/>
        </a:xfrm>
      </p:grpSpPr>
      <p:sp>
        <p:nvSpPr>
          <p:cNvPr id="3" name="Bildplatzhalter 2">
            <a:extLst>
              <a:ext uri="{41602745-BB34-4BA9-ABA4-56E81333E2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CD1630-E365-4440-8F4D-56FCDC4A08AC}"/>
              </a:ext>
            </a:extLst>
          </p:cNvPr>
          <p:cNvSpPr>
            <a:spLocks noGrp="1"/>
          </p:cNvSpPr>
          <p:nvPr>
            <p:ph type="pic"/>
          </p:nvPr>
        </p:nvSpPr>
        <p:spPr>
          <a:xfrm>
            <a:off x="0" y="930728"/>
            <a:ext cx="6215452" cy="5927272"/>
          </a:xfrm>
          <a:prstGeom prst="rect">
            <a:avLst/>
          </a:prstGeom>
        </p:spPr>
        <p:txBody>
          <a:bodyPr vert="horz" rtlCol="0"/>
          <a:lstStyle>
            <a:lvl1pPr marL="0" lvl="0" indent="0">
              <a:buNone/>
            </a:lvl1pPr>
          </a:lstStyle>
          <a:p>
            <a:r>
              <a:rPr lang="en-US"/>
              <a:t>Image</a:t>
            </a:r>
          </a:p>
        </p:txBody>
      </p:sp>
      <p:sp>
        <p:nvSpPr>
          <p:cNvPr id="4" name="Textplatzhalter 3">
            <a:extLst>
              <a:ext uri="{1F4348C4-3AF2-4339-831B-640120EEEC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0DD0E1-673B-430F-9F88-533707F098E0}"/>
              </a:ext>
            </a:extLst>
          </p:cNvPr>
          <p:cNvSpPr>
            <a:spLocks noGrp="1"/>
          </p:cNvSpPr>
          <p:nvPr>
            <p:ph type="body" idx="1"/>
          </p:nvPr>
        </p:nvSpPr>
        <p:spPr>
          <a:xfrm>
            <a:off x="98382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B5D8A948-BFC7-4F99-866D-3078072755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ED384D-3933-4581-9ED5-B1FA0F2E87D5}"/>
              </a:ext>
            </a:extLst>
          </p:cNvPr>
          <p:cNvSpPr>
            <a:spLocks noGrp="1"/>
          </p:cNvSpPr>
          <p:nvPr>
            <p:ph type="body" idx="2"/>
          </p:nvPr>
        </p:nvSpPr>
        <p:spPr>
          <a:xfrm>
            <a:off x="6215452" y="930727"/>
            <a:ext cx="5241154" cy="5344071"/>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pic>
        <p:nvPicPr>
          <p:cNvPr id="9" name="Grafik 8">
            <a:extLst>
              <a:ext uri="{FF2B5EF4-FFF2-40B4-BE49-F238E27FC236}">
                <a16:creationId xmlns:a16="http://schemas.microsoft.com/office/drawing/2014/main" id="{823DD0B0-BEF2-4623-8E08-AB032BCB30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880861" y="-223785"/>
            <a:ext cx="2311626" cy="1634400"/>
          </a:xfrm>
          <a:prstGeom prst="rect">
            <a:avLst/>
          </a:prstGeom>
        </p:spPr>
      </p:pic>
      <p:sp>
        <p:nvSpPr>
          <p:cNvPr id="7" name="Textplatzhalter 3">
            <a:extLst>
              <a:ext uri="{FF2B5EF4-FFF2-40B4-BE49-F238E27FC236}">
                <a16:creationId xmlns:a16="http://schemas.microsoft.com/office/drawing/2014/main" id="{1CFC1989-A3DF-4354-AFB0-0806108E7CE5}"/>
              </a:ext>
              <a:ext uri="{16E408B2-B6B1-417F-8633-7871373207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5348C8-3BD6-4A1D-91D4-91225F4B709C}"/>
              </a:ext>
            </a:extLst>
          </p:cNvPr>
          <p:cNvSpPr>
            <a:spLocks noGrp="1"/>
          </p:cNvSpPr>
          <p:nvPr>
            <p:ph type="body" idx="3"/>
          </p:nvPr>
        </p:nvSpPr>
        <p:spPr>
          <a:xfrm>
            <a:off x="533559" y="359999"/>
            <a:ext cx="9468893"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2306581432"/>
      </p:ext>
      <p:ext uri="{2D46126F-B66C-4085-AB58-978145F34EC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_Image_left_green_textbox_right">
    <p:spTree>
      <p:nvGrpSpPr>
        <p:cNvPr id="1" name=""/>
        <p:cNvGrpSpPr/>
        <p:nvPr/>
      </p:nvGrpSpPr>
      <p:grpSpPr>
        <a:xfrm>
          <a:off x="0" y="0"/>
          <a:ext cx="0" cy="0"/>
          <a:chOff x="0" y="0"/>
          <a:chExt cx="0" cy="0"/>
        </a:xfrm>
      </p:grpSpPr>
      <p:sp>
        <p:nvSpPr>
          <p:cNvPr id="2" name="Rectangle 7">
            <a:extLst>
              <a:ext uri="{70966D38-3996-4546-AA81-8E2FB63489A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9B74389-543B-43BA-9D0D-5DA54BF1B071}"/>
              </a:ext>
            </a:extLst>
          </p:cNvPr>
          <p:cNvSpPr/>
          <p:nvPr userDrawn="1"/>
        </p:nvSpPr>
        <p:spPr>
          <a:xfrm>
            <a:off x="6098409" y="0"/>
            <a:ext cx="6096000"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41602745-BB34-4BA9-ABA4-56E81333E2C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DCD1630-E365-4440-8F4D-56FCDC4A08AC}"/>
              </a:ext>
            </a:extLst>
          </p:cNvPr>
          <p:cNvSpPr>
            <a:spLocks noGrp="1"/>
          </p:cNvSpPr>
          <p:nvPr>
            <p:ph type="pic"/>
          </p:nvPr>
        </p:nvSpPr>
        <p:spPr>
          <a:xfrm>
            <a:off x="426220" y="930728"/>
            <a:ext cx="5241154" cy="5344071"/>
          </a:xfrm>
          <a:prstGeom prst="rect">
            <a:avLst/>
          </a:prstGeom>
        </p:spPr>
        <p:txBody>
          <a:bodyPr vert="horz" rtlCol="0"/>
          <a:lstStyle>
            <a:lvl1pPr marL="0" lvl="0" indent="0">
              <a:buNone/>
            </a:lvl1pPr>
          </a:lstStyle>
          <a:p>
            <a:r>
              <a:rPr lang="en-US"/>
              <a:t>Image</a:t>
            </a:r>
          </a:p>
        </p:txBody>
      </p:sp>
      <p:sp>
        <p:nvSpPr>
          <p:cNvPr id="4" name="Textplatzhalter 3">
            <a:extLst>
              <a:ext uri="{1F4348C4-3AF2-4339-831B-640120EEEC6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D0DD0E1-673B-430F-9F88-533707F098E0}"/>
              </a:ext>
            </a:extLst>
          </p:cNvPr>
          <p:cNvSpPr>
            <a:spLocks noGrp="1"/>
          </p:cNvSpPr>
          <p:nvPr>
            <p:ph type="body" idx="1"/>
          </p:nvPr>
        </p:nvSpPr>
        <p:spPr>
          <a:xfrm>
            <a:off x="98382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B5D8A948-BFC7-4F99-866D-3078072755A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0ED384D-3933-4581-9ED5-B1FA0F2E87D5}"/>
              </a:ext>
            </a:extLst>
          </p:cNvPr>
          <p:cNvSpPr>
            <a:spLocks noGrp="1"/>
          </p:cNvSpPr>
          <p:nvPr>
            <p:ph type="body" idx="2"/>
          </p:nvPr>
        </p:nvSpPr>
        <p:spPr>
          <a:xfrm>
            <a:off x="6833800" y="583197"/>
            <a:ext cx="4622806" cy="5691602"/>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pic>
        <p:nvPicPr>
          <p:cNvPr id="9" name="Grafik 8">
            <a:extLst>
              <a:ext uri="{FF2B5EF4-FFF2-40B4-BE49-F238E27FC236}">
                <a16:creationId xmlns:a16="http://schemas.microsoft.com/office/drawing/2014/main" id="{823DD0B0-BEF2-4623-8E08-AB032BCB30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880861" y="-223785"/>
            <a:ext cx="2311626" cy="1634400"/>
          </a:xfrm>
          <a:prstGeom prst="rect">
            <a:avLst/>
          </a:prstGeom>
        </p:spPr>
      </p:pic>
    </p:spTree>
    <p:extLst>
      <p:ext uri="{BB962C8B-B14F-4D97-AF65-F5344CB8AC3E}">
        <p14:creationId xmlns:p14="http://schemas.microsoft.com/office/powerpoint/2010/main" val="2501826895"/>
      </p:ext>
      <p:ext uri="{2D46126F-B66C-4085-AB58-978145F34EC0}">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4_Image_right_green_textbox_left">
    <p:spTree>
      <p:nvGrpSpPr>
        <p:cNvPr id="1" name=""/>
        <p:cNvGrpSpPr/>
        <p:nvPr/>
      </p:nvGrpSpPr>
      <p:grpSpPr>
        <a:xfrm>
          <a:off x="0" y="0"/>
          <a:ext cx="0" cy="0"/>
          <a:chOff x="0" y="0"/>
          <a:chExt cx="0" cy="0"/>
        </a:xfrm>
      </p:grpSpPr>
      <p:sp>
        <p:nvSpPr>
          <p:cNvPr id="2" name="Rectangle 7">
            <a:extLst>
              <a:ext uri="{E509545C-52C4-48B6-83B4-C583CFF917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1DA47A-C91C-45AD-9CB6-E6A3E4797760}"/>
              </a:ext>
            </a:extLst>
          </p:cNvPr>
          <p:cNvSpPr/>
          <p:nvPr userDrawn="1"/>
        </p:nvSpPr>
        <p:spPr>
          <a:xfrm>
            <a:off x="1" y="857250"/>
            <a:ext cx="6096000" cy="600075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E49C6B77-ECCD-4E9F-AF74-9D2B299F3A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6DB5EC-78A1-4FB5-B52E-974DDC79231B}"/>
              </a:ext>
            </a:extLst>
          </p:cNvPr>
          <p:cNvSpPr>
            <a:spLocks noGrp="1"/>
          </p:cNvSpPr>
          <p:nvPr>
            <p:ph type="pic"/>
          </p:nvPr>
        </p:nvSpPr>
        <p:spPr>
          <a:xfrm>
            <a:off x="6524629" y="955220"/>
            <a:ext cx="5241154" cy="5319579"/>
          </a:xfrm>
          <a:prstGeom prst="rect">
            <a:avLst/>
          </a:prstGeom>
        </p:spPr>
        <p:txBody>
          <a:bodyPr vert="horz" rtlCol="0"/>
          <a:lstStyle>
            <a:lvl1pPr marL="0" lvl="0" indent="0">
              <a:buNone/>
            </a:lvl1pPr>
          </a:lstStyle>
          <a:p>
            <a:r>
              <a:rPr lang="en-US"/>
              <a:t>Image</a:t>
            </a:r>
          </a:p>
        </p:txBody>
      </p:sp>
      <p:sp>
        <p:nvSpPr>
          <p:cNvPr id="4" name="Textplatzhalter 3">
            <a:extLst>
              <a:ext uri="{DA961489-C0F2-41B6-8FD8-6972F93AC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F8B946-13AE-4225-8080-1E9B56CA9EFA}"/>
              </a:ext>
            </a:extLst>
          </p:cNvPr>
          <p:cNvSpPr>
            <a:spLocks noGrp="1"/>
          </p:cNvSpPr>
          <p:nvPr>
            <p:ph type="body" idx="1"/>
          </p:nvPr>
        </p:nvSpPr>
        <p:spPr>
          <a:xfrm>
            <a:off x="7081840"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E09FD21D-69FD-485A-8BE5-F9D8A2B5DB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5079A3-F14F-4202-804A-ECFD1B6D2728}"/>
              </a:ext>
            </a:extLst>
          </p:cNvPr>
          <p:cNvSpPr>
            <a:spLocks noGrp="1"/>
          </p:cNvSpPr>
          <p:nvPr>
            <p:ph type="body" idx="2"/>
          </p:nvPr>
        </p:nvSpPr>
        <p:spPr>
          <a:xfrm>
            <a:off x="736600" y="955219"/>
            <a:ext cx="4622806" cy="5319579"/>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Tree>
    <p:extLst>
      <p:ext uri="{BB962C8B-B14F-4D97-AF65-F5344CB8AC3E}">
        <p14:creationId xmlns:p14="http://schemas.microsoft.com/office/powerpoint/2010/main" val="3290869297"/>
      </p:ext>
      <p:ext uri="{4A9B7352-4A34-48ED-BC70-0EFF3E852F9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_2/3_image_left+textbox_right">
    <p:spTree>
      <p:nvGrpSpPr>
        <p:cNvPr id="1" name=""/>
        <p:cNvGrpSpPr/>
        <p:nvPr/>
      </p:nvGrpSpPr>
      <p:grpSpPr>
        <a:xfrm>
          <a:off x="0" y="0"/>
          <a:ext cx="0" cy="0"/>
          <a:chOff x="0" y="0"/>
          <a:chExt cx="0" cy="0"/>
        </a:xfrm>
      </p:grpSpPr>
      <p:sp>
        <p:nvSpPr>
          <p:cNvPr id="2" name="Rectangle 4">
            <a:extLst>
              <a:ext uri="{B94E1BC0-4D3B-4E52-A43C-56E7AC4E297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DA87561-AA28-4288-B86A-61A81AF889AB}"/>
              </a:ext>
            </a:extLst>
          </p:cNvPr>
          <p:cNvSpPr/>
          <p:nvPr userDrawn="1"/>
        </p:nvSpPr>
        <p:spPr>
          <a:xfrm>
            <a:off x="8128800" y="0"/>
            <a:ext cx="4063198"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6310B00C-8EC7-499E-B226-23E52FF9324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BF20914-5155-4CCC-91FF-B879DF28A55E}"/>
              </a:ext>
            </a:extLst>
          </p:cNvPr>
          <p:cNvSpPr>
            <a:spLocks noGrp="1"/>
          </p:cNvSpPr>
          <p:nvPr>
            <p:ph type="pic"/>
          </p:nvPr>
        </p:nvSpPr>
        <p:spPr>
          <a:xfrm>
            <a:off x="0" y="0"/>
            <a:ext cx="8128800" cy="6857998"/>
          </a:xfrm>
          <a:prstGeom prst="rect">
            <a:avLst/>
          </a:prstGeom>
        </p:spPr>
        <p:txBody>
          <a:bodyPr vert="horz" rtlCol="0"/>
          <a:lstStyle>
            <a:lvl1pPr marL="0" lvl="0" indent="0">
              <a:buNone/>
            </a:lvl1pPr>
          </a:lstStyle>
          <a:p>
            <a:r>
              <a:rPr lang="en-US"/>
              <a:t>Image</a:t>
            </a:r>
          </a:p>
        </p:txBody>
      </p:sp>
      <p:sp>
        <p:nvSpPr>
          <p:cNvPr id="4" name="Textplatzhalter 3">
            <a:extLst>
              <a:ext uri="{991E0313-25FB-4DB5-9F27-E29AFB3BE4F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41AA8F1-702A-4127-BDF9-F1E4FFA986F9}"/>
              </a:ext>
            </a:extLst>
          </p:cNvPr>
          <p:cNvSpPr>
            <a:spLocks noGrp="1"/>
          </p:cNvSpPr>
          <p:nvPr>
            <p:ph type="body" idx="1"/>
          </p:nvPr>
        </p:nvSpPr>
        <p:spPr>
          <a:xfrm>
            <a:off x="8617349" y="584200"/>
            <a:ext cx="3086100" cy="5689600"/>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sp>
        <p:nvSpPr>
          <p:cNvPr id="5" name="Textplatzhalter 3">
            <a:extLst>
              <a:ext uri="{B7A7B59F-FED5-4285-A738-6D0C70FAAA9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5D4938D-C22A-4B76-ACEB-1F27CB0C8F87}"/>
              </a:ext>
            </a:extLst>
          </p:cNvPr>
          <p:cNvSpPr>
            <a:spLocks noGrp="1"/>
          </p:cNvSpPr>
          <p:nvPr>
            <p:ph type="body" idx="2"/>
          </p:nvPr>
        </p:nvSpPr>
        <p:spPr>
          <a:xfrm>
            <a:off x="2001035"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887109624"/>
      </p:ext>
      <p:ext uri="{9016EA7D-7176-4584-971E-4D574B04E37D}">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1/3_image_left+textbox_right">
    <p:spTree>
      <p:nvGrpSpPr>
        <p:cNvPr id="1" name=""/>
        <p:cNvGrpSpPr/>
        <p:nvPr/>
      </p:nvGrpSpPr>
      <p:grpSpPr>
        <a:xfrm>
          <a:off x="0" y="0"/>
          <a:ext cx="0" cy="0"/>
          <a:chOff x="0" y="0"/>
          <a:chExt cx="0" cy="0"/>
        </a:xfrm>
      </p:grpSpPr>
      <p:sp>
        <p:nvSpPr>
          <p:cNvPr id="2" name="Rectangle 4">
            <a:extLst>
              <a:ext uri="{0B2728A2-5174-411A-BDED-DD25A4CD80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E3C1093-079B-4235-BF32-1B585CF3A452}"/>
              </a:ext>
            </a:extLst>
          </p:cNvPr>
          <p:cNvSpPr/>
          <p:nvPr userDrawn="1"/>
        </p:nvSpPr>
        <p:spPr>
          <a:xfrm>
            <a:off x="3324386" y="-108488"/>
            <a:ext cx="8927024" cy="7067225"/>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6C956-C6CF-4DE2-8C16-130A38D90F10}"/>
              </a:ext>
            </a:extLst>
          </p:cNvPr>
          <p:cNvSpPr>
            <a:spLocks noGrp="1"/>
          </p:cNvSpPr>
          <p:nvPr>
            <p:ph type="pic"/>
          </p:nvPr>
        </p:nvSpPr>
        <p:spPr>
          <a:xfrm>
            <a:off x="-2402" y="-12015"/>
            <a:ext cx="3326788" cy="6970754"/>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20A6065-3E9F-4365-9E7D-3A58988E4D26}"/>
              </a:ext>
            </a:extLst>
          </p:cNvPr>
          <p:cNvSpPr>
            <a:spLocks noGrp="1"/>
          </p:cNvSpPr>
          <p:nvPr>
            <p:ph type="body" idx="1"/>
          </p:nvPr>
        </p:nvSpPr>
        <p:spPr>
          <a:xfrm>
            <a:off x="3905573" y="1216617"/>
            <a:ext cx="7749152" cy="5319402"/>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sp>
        <p:nvSpPr>
          <p:cNvPr id="6" name="Textplatzhalter 3">
            <a:extLst>
              <a:ext uri="{FF2B5EF4-FFF2-40B4-BE49-F238E27FC236}">
                <a16:creationId xmlns:a16="http://schemas.microsoft.com/office/drawing/2014/main" id="{66D70D74-B0D3-4D13-9CA2-193CC0CE6D6F}"/>
              </a:ext>
              <a:ext uri="{BB4B6021-6961-4C4E-8A40-CB5C942B43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227A238-414B-49A2-A755-0D9A4B96A349}"/>
              </a:ext>
            </a:extLst>
          </p:cNvPr>
          <p:cNvSpPr>
            <a:spLocks noGrp="1"/>
          </p:cNvSpPr>
          <p:nvPr>
            <p:ph type="body" idx="2"/>
          </p:nvPr>
        </p:nvSpPr>
        <p:spPr>
          <a:xfrm>
            <a:off x="3905572" y="359999"/>
            <a:ext cx="7749152"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400196726"/>
      </p:ext>
      <p:ext uri="{8E9D5228-7FF7-4ACD-AB1A-C498AE1A50BB}">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1/3_image_left+textbox_right_white">
    <p:spTree>
      <p:nvGrpSpPr>
        <p:cNvPr id="1" name=""/>
        <p:cNvGrpSpPr/>
        <p:nvPr/>
      </p:nvGrpSpPr>
      <p:grpSpPr>
        <a:xfrm>
          <a:off x="0" y="0"/>
          <a:ext cx="0" cy="0"/>
          <a:chOff x="0" y="0"/>
          <a:chExt cx="0" cy="0"/>
        </a:xfrm>
      </p:grpSpPr>
      <p:sp>
        <p:nvSpPr>
          <p:cNvPr id="2" name="Rectangle 4">
            <a:extLst>
              <a:ext uri="{0B2728A2-5174-411A-BDED-DD25A4CD80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3C1093-079B-4235-BF32-1B585CF3A452}"/>
              </a:ext>
            </a:extLst>
          </p:cNvPr>
          <p:cNvSpPr/>
          <p:nvPr userDrawn="1"/>
        </p:nvSpPr>
        <p:spPr>
          <a:xfrm>
            <a:off x="3324386" y="-108488"/>
            <a:ext cx="8927024" cy="7067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66C956-C6CF-4DE2-8C16-130A38D90F10}"/>
              </a:ext>
            </a:extLst>
          </p:cNvPr>
          <p:cNvSpPr>
            <a:spLocks noGrp="1"/>
          </p:cNvSpPr>
          <p:nvPr>
            <p:ph type="pic"/>
          </p:nvPr>
        </p:nvSpPr>
        <p:spPr>
          <a:xfrm>
            <a:off x="-2402" y="-12015"/>
            <a:ext cx="3326788" cy="6970754"/>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0A6065-3E9F-4365-9E7D-3A58988E4D26}"/>
              </a:ext>
            </a:extLst>
          </p:cNvPr>
          <p:cNvSpPr>
            <a:spLocks noGrp="1"/>
          </p:cNvSpPr>
          <p:nvPr>
            <p:ph type="body" idx="1"/>
          </p:nvPr>
        </p:nvSpPr>
        <p:spPr>
          <a:xfrm>
            <a:off x="3905573" y="1216617"/>
            <a:ext cx="7749152" cy="5319402"/>
          </a:xfrm>
          <a:prstGeom prst="rect">
            <a:avLst/>
          </a:prstGeom>
        </p:spPr>
        <p:txBody>
          <a:bodyPr vert="horz" lIns="0" tIns="0" rIns="0" bIns="0" rtlCol="0" anchor="ctr"/>
          <a:lstStyle>
            <a:lvl1pPr marL="0" lvl="0" indent="0">
              <a:spcBef>
                <a:spcPts val="0"/>
              </a:spcBef>
              <a:buNone/>
              <a:defRPr lang="en-US" sz="2400" b="0" i="0" spc="50" baseline="0" dirty="0">
                <a:solidFill>
                  <a:schemeClr val="tx1"/>
                </a:solidFill>
                <a:latin typeface="Calibri"/>
              </a:defRPr>
            </a:lvl1pPr>
          </a:lstStyle>
          <a:p>
            <a:pPr lvl="0"/>
            <a:r>
              <a:rPr lang="en-US"/>
              <a:t>Text Box / List</a:t>
            </a:r>
          </a:p>
        </p:txBody>
      </p:sp>
      <p:sp>
        <p:nvSpPr>
          <p:cNvPr id="6" name="Textplatzhalter 3">
            <a:extLst>
              <a:ext uri="{FF2B5EF4-FFF2-40B4-BE49-F238E27FC236}">
                <a16:creationId xmlns:a16="http://schemas.microsoft.com/office/drawing/2014/main" id="{66D70D74-B0D3-4D13-9CA2-193CC0CE6D6F}"/>
              </a:ext>
              <a:ext uri="{BB4B6021-6961-4C4E-8A40-CB5C942B43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27A238-414B-49A2-A755-0D9A4B96A349}"/>
              </a:ext>
            </a:extLst>
          </p:cNvPr>
          <p:cNvSpPr>
            <a:spLocks noGrp="1"/>
          </p:cNvSpPr>
          <p:nvPr>
            <p:ph type="body" idx="2"/>
          </p:nvPr>
        </p:nvSpPr>
        <p:spPr>
          <a:xfrm>
            <a:off x="3905572" y="359999"/>
            <a:ext cx="6389592"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376292054"/>
      </p:ext>
      <p:ext uri="{8E9D5228-7FF7-4ACD-AB1A-C498AE1A50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1/3_image_left+textbox_right_white">
    <p:spTree>
      <p:nvGrpSpPr>
        <p:cNvPr id="1" name=""/>
        <p:cNvGrpSpPr/>
        <p:nvPr/>
      </p:nvGrpSpPr>
      <p:grpSpPr>
        <a:xfrm>
          <a:off x="0" y="0"/>
          <a:ext cx="0" cy="0"/>
          <a:chOff x="0" y="0"/>
          <a:chExt cx="0" cy="0"/>
        </a:xfrm>
      </p:grpSpPr>
      <p:sp>
        <p:nvSpPr>
          <p:cNvPr id="2" name="Rectangle 4">
            <a:extLst>
              <a:ext uri="{0B2728A2-5174-411A-BDED-DD25A4CD80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E3C1093-079B-4235-BF32-1B585CF3A452}"/>
              </a:ext>
            </a:extLst>
          </p:cNvPr>
          <p:cNvSpPr/>
          <p:nvPr userDrawn="1"/>
        </p:nvSpPr>
        <p:spPr>
          <a:xfrm>
            <a:off x="3324386" y="-108488"/>
            <a:ext cx="8927024" cy="7067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6C956-C6CF-4DE2-8C16-130A38D90F10}"/>
              </a:ext>
            </a:extLst>
          </p:cNvPr>
          <p:cNvSpPr>
            <a:spLocks noGrp="1"/>
          </p:cNvSpPr>
          <p:nvPr>
            <p:ph type="pic"/>
          </p:nvPr>
        </p:nvSpPr>
        <p:spPr>
          <a:xfrm>
            <a:off x="-2402" y="-12015"/>
            <a:ext cx="3326788" cy="6970754"/>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20A6065-3E9F-4365-9E7D-3A58988E4D26}"/>
              </a:ext>
            </a:extLst>
          </p:cNvPr>
          <p:cNvSpPr>
            <a:spLocks noGrp="1"/>
          </p:cNvSpPr>
          <p:nvPr>
            <p:ph type="body" idx="1"/>
          </p:nvPr>
        </p:nvSpPr>
        <p:spPr>
          <a:xfrm>
            <a:off x="3905573" y="1216617"/>
            <a:ext cx="7749152" cy="5319402"/>
          </a:xfrm>
          <a:prstGeom prst="rect">
            <a:avLst/>
          </a:prstGeom>
        </p:spPr>
        <p:txBody>
          <a:bodyPr vert="horz" lIns="0" tIns="0" rIns="0" bIns="0" rtlCol="0" anchor="ctr"/>
          <a:lstStyle>
            <a:lvl1pPr marL="0" lvl="0" indent="0">
              <a:spcBef>
                <a:spcPts val="0"/>
              </a:spcBef>
              <a:buNone/>
              <a:defRPr lang="en-US" sz="2400" b="0" i="0" spc="50" baseline="0" dirty="0">
                <a:solidFill>
                  <a:schemeClr val="tx1"/>
                </a:solidFill>
                <a:latin typeface="Calibri"/>
              </a:defRPr>
            </a:lvl1pPr>
          </a:lstStyle>
          <a:p>
            <a:pPr lvl="0"/>
            <a:r>
              <a:rPr lang="en-US"/>
              <a:t>Text Box / List</a:t>
            </a:r>
          </a:p>
        </p:txBody>
      </p:sp>
      <p:sp>
        <p:nvSpPr>
          <p:cNvPr id="6" name="Textplatzhalter 3">
            <a:extLst>
              <a:ext uri="{FF2B5EF4-FFF2-40B4-BE49-F238E27FC236}">
                <a16:creationId xmlns:a16="http://schemas.microsoft.com/office/drawing/2014/main" id="{66D70D74-B0D3-4D13-9CA2-193CC0CE6D6F}"/>
              </a:ext>
              <a:ext uri="{BB4B6021-6961-4C4E-8A40-CB5C942B43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227A238-414B-49A2-A755-0D9A4B96A349}"/>
              </a:ext>
            </a:extLst>
          </p:cNvPr>
          <p:cNvSpPr>
            <a:spLocks noGrp="1"/>
          </p:cNvSpPr>
          <p:nvPr>
            <p:ph type="body" idx="2"/>
          </p:nvPr>
        </p:nvSpPr>
        <p:spPr>
          <a:xfrm>
            <a:off x="3905572" y="359999"/>
            <a:ext cx="6389592"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2371567303"/>
      </p:ext>
      <p:ext uri="{8E9D5228-7FF7-4ACD-AB1A-C498AE1A50BB}">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1/3_image_right+textbox_left">
    <p:spTree>
      <p:nvGrpSpPr>
        <p:cNvPr id="1" name=""/>
        <p:cNvGrpSpPr/>
        <p:nvPr/>
      </p:nvGrpSpPr>
      <p:grpSpPr>
        <a:xfrm>
          <a:off x="0" y="0"/>
          <a:ext cx="0" cy="0"/>
          <a:chOff x="0" y="0"/>
          <a:chExt cx="0" cy="0"/>
        </a:xfrm>
      </p:grpSpPr>
      <p:sp>
        <p:nvSpPr>
          <p:cNvPr id="2" name="Rectangle 4">
            <a:extLst>
              <a:ext uri="{0B2728A2-5174-411A-BDED-DD25A4CD80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3C1093-079B-4235-BF32-1B585CF3A452}"/>
              </a:ext>
            </a:extLst>
          </p:cNvPr>
          <p:cNvSpPr/>
          <p:nvPr userDrawn="1"/>
        </p:nvSpPr>
        <p:spPr>
          <a:xfrm>
            <a:off x="0" y="0"/>
            <a:ext cx="8431078"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66C956-C6CF-4DE2-8C16-130A38D90F10}"/>
              </a:ext>
            </a:extLst>
          </p:cNvPr>
          <p:cNvSpPr>
            <a:spLocks noGrp="1"/>
          </p:cNvSpPr>
          <p:nvPr>
            <p:ph type="pic"/>
          </p:nvPr>
        </p:nvSpPr>
        <p:spPr>
          <a:xfrm>
            <a:off x="8431078" y="1"/>
            <a:ext cx="3760922" cy="6857998"/>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0A6065-3E9F-4365-9E7D-3A58988E4D26}"/>
              </a:ext>
            </a:extLst>
          </p:cNvPr>
          <p:cNvSpPr>
            <a:spLocks noGrp="1"/>
          </p:cNvSpPr>
          <p:nvPr>
            <p:ph type="body" idx="1"/>
          </p:nvPr>
        </p:nvSpPr>
        <p:spPr>
          <a:xfrm>
            <a:off x="488549" y="584200"/>
            <a:ext cx="7462082" cy="5689600"/>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pic>
        <p:nvPicPr>
          <p:cNvPr id="6" name="Grafik 5" descr="Ein Bild, das Text enthält.&#10;&#10;Automatisch generierte Beschreibung">
            <a:extLst>
              <a:ext uri="{FF2B5EF4-FFF2-40B4-BE49-F238E27FC236}">
                <a16:creationId xmlns:a16="http://schemas.microsoft.com/office/drawing/2014/main" id="{8D1FFA44-F15C-4F73-A4EA-2348481A2A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4216" y="364669"/>
            <a:ext cx="1451460" cy="468000"/>
          </a:xfrm>
          <a:prstGeom prst="rect">
            <a:avLst/>
          </a:prstGeom>
        </p:spPr>
      </p:pic>
    </p:spTree>
    <p:extLst>
      <p:ext uri="{BB962C8B-B14F-4D97-AF65-F5344CB8AC3E}">
        <p14:creationId xmlns:p14="http://schemas.microsoft.com/office/powerpoint/2010/main" val="2451884218"/>
      </p:ext>
      <p:ext uri="{8E9D5228-7FF7-4ACD-AB1A-C498AE1A50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1_Generic_fullscreen-content">
    <p:spTree>
      <p:nvGrpSpPr>
        <p:cNvPr id="1" name=""/>
        <p:cNvGrpSpPr/>
        <p:nvPr/>
      </p:nvGrpSpPr>
      <p:grpSpPr>
        <a:xfrm>
          <a:off x="0" y="0"/>
          <a:ext cx="0" cy="0"/>
          <a:chOff x="0" y="0"/>
          <a:chExt cx="0" cy="0"/>
        </a:xfrm>
      </p:grpSpPr>
      <p:sp>
        <p:nvSpPr>
          <p:cNvPr id="2" name="Content Placeholder 5">
            <a:extLst>
              <a:ext uri="{7BDB18E0-F1F1-4BA3-879E-3AEEA90244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280C92A-F97B-4AE5-99E1-B5A4C4324419}"/>
              </a:ext>
            </a:extLst>
          </p:cNvPr>
          <p:cNvSpPr>
            <a:spLocks noGrp="1"/>
          </p:cNvSpPr>
          <p:nvPr>
            <p:ph/>
          </p:nvPr>
        </p:nvSpPr>
        <p:spPr>
          <a:xfrm>
            <a:off x="0" y="0"/>
            <a:ext cx="12192000" cy="6858000"/>
          </a:xfrm>
          <a:prstGeom prst="rect">
            <a:avLst/>
          </a:prstGeom>
        </p:spPr>
        <p:txBody>
          <a:bodyPr vert="horz" rtlCol="0"/>
          <a:lstStyle>
            <a:lvl1pPr marL="0" lvl="0" indent="0">
              <a:buNone/>
              <a:defRPr lang="en-US" baseline="0" dirty="0"/>
            </a:lvl1pPr>
            <a:lvl2pPr marL="457200" lvl="1" indent="0">
              <a:buNone/>
            </a:lvl2pPr>
            <a:lvl3pPr marL="914400" lvl="2" indent="0">
              <a:buNone/>
            </a:lvl3pPr>
            <a:lvl4pPr marL="1371600" lvl="3" indent="0">
              <a:buNone/>
            </a:lvl4pPr>
            <a:lvl5pPr marL="1828800" lvl="4" indent="0">
              <a:buNone/>
            </a:lvl5pPr>
          </a:lstStyle>
          <a:p>
            <a:pPr lvl="0"/>
            <a:r>
              <a:rPr lang="en-US"/>
              <a:t>Full screen media: Video/picture/graph/etc.</a:t>
            </a:r>
          </a:p>
        </p:txBody>
      </p:sp>
      <p:sp>
        <p:nvSpPr>
          <p:cNvPr id="3" name="Textplatzhalter 3">
            <a:extLst>
              <a:ext uri="{C0197AD5-CCA0-4A36-96F3-76025D32DC4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313D289-F348-49DA-9877-23AFB9D92C2D}"/>
              </a:ext>
            </a:extLst>
          </p:cNvPr>
          <p:cNvSpPr>
            <a:spLocks noGrp="1"/>
          </p:cNvSpPr>
          <p:nvPr>
            <p:ph type="body" idx="1"/>
          </p:nvPr>
        </p:nvSpPr>
        <p:spPr>
          <a:xfrm>
            <a:off x="4032635"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3178869768"/>
      </p:ext>
      <p:ext uri="{71B9B0B0-242A-4A28-91B7-833E1DFD7C49}">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_2/3_image_right+textbox_left">
    <p:spTree>
      <p:nvGrpSpPr>
        <p:cNvPr id="1" name=""/>
        <p:cNvGrpSpPr/>
        <p:nvPr/>
      </p:nvGrpSpPr>
      <p:grpSpPr>
        <a:xfrm>
          <a:off x="0" y="0"/>
          <a:ext cx="0" cy="0"/>
          <a:chOff x="0" y="0"/>
          <a:chExt cx="0" cy="0"/>
        </a:xfrm>
      </p:grpSpPr>
      <p:sp>
        <p:nvSpPr>
          <p:cNvPr id="2" name="Rectangle 4">
            <a:extLst>
              <a:ext uri="{0B2728A2-5174-411A-BDED-DD25A4CD80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E3C1093-079B-4235-BF32-1B585CF3A452}"/>
              </a:ext>
            </a:extLst>
          </p:cNvPr>
          <p:cNvSpPr/>
          <p:nvPr userDrawn="1"/>
        </p:nvSpPr>
        <p:spPr>
          <a:xfrm>
            <a:off x="0" y="0"/>
            <a:ext cx="4063198"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6C956-C6CF-4DE2-8C16-130A38D90F10}"/>
              </a:ext>
            </a:extLst>
          </p:cNvPr>
          <p:cNvSpPr>
            <a:spLocks noGrp="1"/>
          </p:cNvSpPr>
          <p:nvPr>
            <p:ph type="pic"/>
          </p:nvPr>
        </p:nvSpPr>
        <p:spPr>
          <a:xfrm>
            <a:off x="4063200" y="1"/>
            <a:ext cx="8128800" cy="6857998"/>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20A6065-3E9F-4365-9E7D-3A58988E4D26}"/>
              </a:ext>
            </a:extLst>
          </p:cNvPr>
          <p:cNvSpPr>
            <a:spLocks noGrp="1"/>
          </p:cNvSpPr>
          <p:nvPr>
            <p:ph type="body" idx="1"/>
          </p:nvPr>
        </p:nvSpPr>
        <p:spPr>
          <a:xfrm>
            <a:off x="488549" y="584200"/>
            <a:ext cx="3086100" cy="5689600"/>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sp>
        <p:nvSpPr>
          <p:cNvPr id="5" name="Textplatzhalter 3">
            <a:extLst>
              <a:ext uri="{DC41EE13-CC37-4760-AFAA-70B50309968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58A33EF-F419-4F8F-8579-648E6D04D42B}"/>
              </a:ext>
            </a:extLst>
          </p:cNvPr>
          <p:cNvSpPr>
            <a:spLocks noGrp="1"/>
          </p:cNvSpPr>
          <p:nvPr>
            <p:ph type="body" idx="2"/>
          </p:nvPr>
        </p:nvSpPr>
        <p:spPr>
          <a:xfrm>
            <a:off x="606303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1400257429"/>
      </p:ext>
      <p:ext uri="{8E9D5228-7FF7-4ACD-AB1A-C498AE1A50BB}">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_Title_Image+textbox_below">
    <p:spTree>
      <p:nvGrpSpPr>
        <p:cNvPr id="1" name=""/>
        <p:cNvGrpSpPr/>
        <p:nvPr/>
      </p:nvGrpSpPr>
      <p:grpSpPr>
        <a:xfrm>
          <a:off x="0" y="0"/>
          <a:ext cx="0" cy="0"/>
          <a:chOff x="0" y="0"/>
          <a:chExt cx="0" cy="0"/>
        </a:xfrm>
      </p:grpSpPr>
      <p:sp>
        <p:nvSpPr>
          <p:cNvPr id="3" name="Bildplatzhalter 2">
            <a:extLst>
              <a:ext uri="{B554B2C8-4C4C-415E-9FB4-EA7D5A38F5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0243BA-0159-439A-B264-F87F9669CBF3}"/>
              </a:ext>
            </a:extLst>
          </p:cNvPr>
          <p:cNvSpPr>
            <a:spLocks noGrp="1"/>
          </p:cNvSpPr>
          <p:nvPr>
            <p:ph type="pic" idx="1"/>
          </p:nvPr>
        </p:nvSpPr>
        <p:spPr>
          <a:xfrm>
            <a:off x="180" y="0"/>
            <a:ext cx="12192000" cy="6858000"/>
          </a:xfrm>
          <a:prstGeom prst="rect">
            <a:avLst/>
          </a:prstGeom>
        </p:spPr>
        <p:txBody>
          <a:bodyPr vert="horz" rtlCol="0"/>
          <a:lstStyle>
            <a:lvl1pPr marL="0" lvl="0" indent="0">
              <a:buNone/>
            </a:lvl1pPr>
          </a:lstStyle>
          <a:p>
            <a:r>
              <a:rPr lang="en-US"/>
              <a:t>Image</a:t>
            </a:r>
          </a:p>
        </p:txBody>
      </p:sp>
      <p:sp>
        <p:nvSpPr>
          <p:cNvPr id="2" name="Textplatzhalter 3">
            <a:extLst>
              <a:ext uri="{87995CE2-EC40-48A8-A8B4-29EFAC9A3C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44C842-9859-438D-B7ED-A31D99D963E0}"/>
              </a:ext>
            </a:extLst>
          </p:cNvPr>
          <p:cNvSpPr>
            <a:spLocks noGrp="1"/>
          </p:cNvSpPr>
          <p:nvPr>
            <p:ph type="body"/>
          </p:nvPr>
        </p:nvSpPr>
        <p:spPr>
          <a:xfrm>
            <a:off x="728300" y="914400"/>
            <a:ext cx="10716675" cy="5825066"/>
          </a:xfrm>
          <a:prstGeom prst="rect">
            <a:avLst/>
          </a:prstGeom>
        </p:spPr>
        <p:txBody>
          <a:bodyPr vert="horz" lIns="0" tIns="0" rIns="0" bIns="0" rtlCol="0" anchor="ctr"/>
          <a:lstStyle>
            <a:lvl1pPr marL="0" lvl="0" indent="0" algn="ctr">
              <a:spcBef>
                <a:spcPts val="0"/>
              </a:spcBef>
              <a:buNone/>
              <a:defRPr lang="en-US" sz="3200" b="0" i="0" spc="50" baseline="0" dirty="0">
                <a:solidFill>
                  <a:schemeClr val="bg1"/>
                </a:solidFill>
                <a:latin typeface="Calibri"/>
              </a:defRPr>
            </a:lvl1pPr>
          </a:lstStyle>
          <a:p>
            <a:pPr lvl="0"/>
            <a:r>
              <a:rPr lang="en-US"/>
              <a:t>Text Box</a:t>
            </a:r>
          </a:p>
        </p:txBody>
      </p:sp>
      <p:sp>
        <p:nvSpPr>
          <p:cNvPr id="4" name="Textplatzhalter 3">
            <a:extLst>
              <a:ext uri="{DA1AE6EC-BD42-42B6-A5FC-AF9B9E837B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B3EA0C-DA4C-4CFB-9665-3E4D27C510C6}"/>
              </a:ext>
            </a:extLst>
          </p:cNvPr>
          <p:cNvSpPr>
            <a:spLocks noGrp="1"/>
          </p:cNvSpPr>
          <p:nvPr>
            <p:ph type="body" idx="2"/>
          </p:nvPr>
        </p:nvSpPr>
        <p:spPr>
          <a:xfrm>
            <a:off x="728300" y="295608"/>
            <a:ext cx="10735401" cy="540000"/>
          </a:xfrm>
          <a:prstGeom prst="rect">
            <a:avLst/>
          </a:prstGeom>
        </p:spPr>
        <p:txBody>
          <a:bodyPr vert="horz" lIns="0" tIns="0" rIns="0" bIns="0" rtlCol="0" anchor="ctr"/>
          <a:lstStyle>
            <a:lvl1pPr marL="0" lvl="0" indent="0" algn="ctr">
              <a:buNone/>
              <a:defRPr lang="en-US" sz="44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879385189"/>
      </p:ext>
      <p:ext uri="{D0F9631F-E3E0-4F60-83A4-0D32B20B912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CFAD4B-3336-42D7-8B3A-02222AABB2A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A876519-6F3E-4542-829D-64E3E826A81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5583E04-B708-4366-A01E-4D7CB218289C}"/>
              </a:ext>
            </a:extLst>
          </p:cNvPr>
          <p:cNvSpPr>
            <a:spLocks noGrp="1"/>
          </p:cNvSpPr>
          <p:nvPr>
            <p:ph type="dt" sz="half" idx="10"/>
          </p:nvPr>
        </p:nvSpPr>
        <p:spPr/>
        <p:txBody>
          <a:bodyPr/>
          <a:lstStyle/>
          <a:p>
            <a:fld id="{F9B92DD0-C83A-4D0F-B422-D293B7F4AB76}" type="datetime1">
              <a:rPr lang="de-DE" smtClean="0"/>
              <a:t>31.08.2026</a:t>
            </a:fld>
            <a:endParaRPr lang="de-DE"/>
          </a:p>
        </p:txBody>
      </p:sp>
      <p:sp>
        <p:nvSpPr>
          <p:cNvPr id="5" name="Fußzeilenplatzhalter 4">
            <a:extLst>
              <a:ext uri="{FF2B5EF4-FFF2-40B4-BE49-F238E27FC236}">
                <a16:creationId xmlns:a16="http://schemas.microsoft.com/office/drawing/2014/main" id="{C048C1F0-D6D9-4D05-A171-215EC01E9B60}"/>
              </a:ext>
            </a:extLst>
          </p:cNvPr>
          <p:cNvSpPr>
            <a:spLocks noGrp="1"/>
          </p:cNvSpPr>
          <p:nvPr>
            <p:ph type="ftr" sz="quarter" idx="11"/>
          </p:nvPr>
        </p:nvSpPr>
        <p:spPr/>
        <p:txBody>
          <a:bodyPr/>
          <a:lstStyle/>
          <a:p>
            <a:r>
              <a:rPr lang="de-DE"/>
              <a:t>1. Digitize Dialog (9/2020)</a:t>
            </a:r>
          </a:p>
        </p:txBody>
      </p:sp>
      <p:sp>
        <p:nvSpPr>
          <p:cNvPr id="6" name="Foliennummernplatzhalter 5">
            <a:extLst>
              <a:ext uri="{FF2B5EF4-FFF2-40B4-BE49-F238E27FC236}">
                <a16:creationId xmlns:a16="http://schemas.microsoft.com/office/drawing/2014/main" id="{42214B7C-F4F4-415C-8427-68BA2BE5D147}"/>
              </a:ext>
            </a:extLst>
          </p:cNvPr>
          <p:cNvSpPr>
            <a:spLocks noGrp="1"/>
          </p:cNvSpPr>
          <p:nvPr>
            <p:ph type="sldNum" sz="quarter" idx="12"/>
          </p:nvPr>
        </p:nvSpPr>
        <p:spPr/>
        <p:txBody>
          <a:bodyPr/>
          <a:lstStyle/>
          <a:p>
            <a:fld id="{EDEAAD46-3AA6-40DC-AFED-1226DBAE0F90}" type="slidenum">
              <a:rPr lang="de-DE" smtClean="0"/>
              <a:t>‹#›</a:t>
            </a:fld>
            <a:endParaRPr lang="de-DE"/>
          </a:p>
        </p:txBody>
      </p:sp>
      <p:pic>
        <p:nvPicPr>
          <p:cNvPr id="8" name="Google Shape;97;p2">
            <a:extLst>
              <a:ext uri="{FF2B5EF4-FFF2-40B4-BE49-F238E27FC236}">
                <a16:creationId xmlns:a16="http://schemas.microsoft.com/office/drawing/2014/main" id="{599FF97E-2A7A-4B15-BC45-0B0D405699AB}"/>
              </a:ext>
            </a:extLst>
          </p:cNvPr>
          <p:cNvPicPr preferRelativeResize="0">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249474" y="1565964"/>
            <a:ext cx="2583406" cy="2705335"/>
          </a:xfrm>
          <a:prstGeom prst="rect">
            <a:avLst/>
          </a:prstGeom>
          <a:noFill/>
          <a:ln>
            <a:noFill/>
          </a:ln>
        </p:spPr>
      </p:pic>
    </p:spTree>
    <p:extLst>
      <p:ext uri="{BB962C8B-B14F-4D97-AF65-F5344CB8AC3E}">
        <p14:creationId xmlns:p14="http://schemas.microsoft.com/office/powerpoint/2010/main" val="29128096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B7A290C-0F10-409D-845D-6650E505B317}"/>
              </a:ext>
            </a:extLst>
          </p:cNvPr>
          <p:cNvSpPr>
            <a:spLocks noGrp="1"/>
          </p:cNvSpPr>
          <p:nvPr>
            <p:ph type="dt" sz="half" idx="10"/>
          </p:nvPr>
        </p:nvSpPr>
        <p:spPr/>
        <p:txBody>
          <a:bodyPr/>
          <a:lstStyle/>
          <a:p>
            <a:fld id="{2D8FECA9-08D4-4931-A43B-1B0606C34E2C}" type="datetimeFigureOut">
              <a:rPr lang="de-DE" smtClean="0"/>
              <a:t>31.08.2026</a:t>
            </a:fld>
            <a:endParaRPr lang="de-DE"/>
          </a:p>
        </p:txBody>
      </p:sp>
      <p:sp>
        <p:nvSpPr>
          <p:cNvPr id="3" name="Fußzeilenplatzhalter 2">
            <a:extLst>
              <a:ext uri="{FF2B5EF4-FFF2-40B4-BE49-F238E27FC236}">
                <a16:creationId xmlns:a16="http://schemas.microsoft.com/office/drawing/2014/main" id="{83DFDBDB-3E27-46FB-A58A-A84DD0A88F70}"/>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F268198F-0776-43FC-A18A-563899362A1F}"/>
              </a:ext>
            </a:extLst>
          </p:cNvPr>
          <p:cNvSpPr>
            <a:spLocks noGrp="1"/>
          </p:cNvSpPr>
          <p:nvPr>
            <p:ph type="sldNum" sz="quarter" idx="12"/>
          </p:nvPr>
        </p:nvSpPr>
        <p:spPr/>
        <p:txBody>
          <a:bodyPr/>
          <a:lstStyle/>
          <a:p>
            <a:fld id="{62FAC96D-F32D-4FBF-859D-29F4C298D507}" type="slidenum">
              <a:rPr lang="de-DE" smtClean="0"/>
              <a:t>‹#›</a:t>
            </a:fld>
            <a:endParaRPr lang="de-DE"/>
          </a:p>
        </p:txBody>
      </p:sp>
    </p:spTree>
    <p:extLst>
      <p:ext uri="{BB962C8B-B14F-4D97-AF65-F5344CB8AC3E}">
        <p14:creationId xmlns:p14="http://schemas.microsoft.com/office/powerpoint/2010/main" val="40224154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887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_with_graph">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9500"/>
            <a:ext cx="10734675" cy="5308600"/>
          </a:xfrm>
          <a:prstGeom prst="rect">
            <a:avLst/>
          </a:prstGeom>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0186924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_with_6_graphs">
    <p:spTree>
      <p:nvGrpSpPr>
        <p:cNvPr id="1" name=""/>
        <p:cNvGrpSpPr/>
        <p:nvPr/>
      </p:nvGrpSpPr>
      <p:grpSpPr>
        <a:xfrm>
          <a:off x="0" y="0"/>
          <a:ext cx="0" cy="0"/>
          <a:chOff x="0" y="0"/>
          <a:chExt cx="0" cy="0"/>
        </a:xfrm>
      </p:grpSpPr>
      <p:sp>
        <p:nvSpPr>
          <p:cNvPr id="17" name="Rectangle 16"/>
          <p:cNvSpPr/>
          <p:nvPr userDrawn="1"/>
        </p:nvSpPr>
        <p:spPr>
          <a:xfrm>
            <a:off x="728277" y="3820910"/>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tangle 17"/>
          <p:cNvSpPr/>
          <p:nvPr userDrawn="1"/>
        </p:nvSpPr>
        <p:spPr>
          <a:xfrm>
            <a:off x="4371101"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p:cNvSpPr/>
          <p:nvPr userDrawn="1"/>
        </p:nvSpPr>
        <p:spPr>
          <a:xfrm>
            <a:off x="8013899"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4371101"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p:cNvSpPr/>
          <p:nvPr userDrawn="1"/>
        </p:nvSpPr>
        <p:spPr>
          <a:xfrm>
            <a:off x="8013900" y="1075681"/>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28300"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7" name="Chart Placeholder 8"/>
          <p:cNvSpPr>
            <a:spLocks noGrp="1"/>
          </p:cNvSpPr>
          <p:nvPr>
            <p:ph type="chart" sz="quarter" idx="22" hasCustomPrompt="1"/>
          </p:nvPr>
        </p:nvSpPr>
        <p:spPr>
          <a:xfrm>
            <a:off x="4371101"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1" name="Chart Placeholder 8"/>
          <p:cNvSpPr>
            <a:spLocks noGrp="1"/>
          </p:cNvSpPr>
          <p:nvPr>
            <p:ph type="chart" sz="quarter" idx="23" hasCustomPrompt="1"/>
          </p:nvPr>
        </p:nvSpPr>
        <p:spPr>
          <a:xfrm>
            <a:off x="8013899" y="1079498"/>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4" hasCustomPrompt="1"/>
          </p:nvPr>
        </p:nvSpPr>
        <p:spPr>
          <a:xfrm>
            <a:off x="728264" y="3818462"/>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5" hasCustomPrompt="1"/>
          </p:nvPr>
        </p:nvSpPr>
        <p:spPr>
          <a:xfrm>
            <a:off x="4371088"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4" name="Chart Placeholder 8"/>
          <p:cNvSpPr>
            <a:spLocks noGrp="1"/>
          </p:cNvSpPr>
          <p:nvPr>
            <p:ph type="chart" sz="quarter" idx="26" hasCustomPrompt="1"/>
          </p:nvPr>
        </p:nvSpPr>
        <p:spPr>
          <a:xfrm>
            <a:off x="8013876"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3779756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_with_2_graphs">
    <p:spTree>
      <p:nvGrpSpPr>
        <p:cNvPr id="1" name=""/>
        <p:cNvGrpSpPr/>
        <p:nvPr/>
      </p:nvGrpSpPr>
      <p:grpSpPr>
        <a:xfrm>
          <a:off x="0" y="0"/>
          <a:ext cx="0" cy="0"/>
          <a:chOff x="0" y="0"/>
          <a:chExt cx="0" cy="0"/>
        </a:xfrm>
      </p:grpSpPr>
      <p:sp>
        <p:nvSpPr>
          <p:cNvPr id="6" name="Rectangle 5"/>
          <p:cNvSpPr/>
          <p:nvPr userDrawn="1"/>
        </p:nvSpPr>
        <p:spPr>
          <a:xfrm>
            <a:off x="728299" y="1079498"/>
            <a:ext cx="5308433" cy="5308602"/>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p:cNvSpPr/>
          <p:nvPr userDrawn="1"/>
        </p:nvSpPr>
        <p:spPr>
          <a:xfrm>
            <a:off x="6155267" y="1079498"/>
            <a:ext cx="5308433" cy="53086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299" y="1079498"/>
            <a:ext cx="5308433" cy="5308600"/>
          </a:xfrm>
          <a:prstGeom prst="rect">
            <a:avLst/>
          </a:prstGeom>
          <a:solidFill>
            <a:schemeClr val="bg2"/>
          </a:solidFill>
        </p:spPr>
        <p:txBody>
          <a:bodyPr/>
          <a:lstStyle>
            <a:lvl1pPr marL="0" indent="0">
              <a:buNone/>
              <a:defRPr/>
            </a:lvl1pPr>
          </a:lstStyle>
          <a:p>
            <a:r>
              <a:rPr lang="en-US" dirty="0"/>
              <a:t>Graph</a:t>
            </a:r>
            <a:endParaRPr lang="de-DE" dirty="0"/>
          </a:p>
        </p:txBody>
      </p:sp>
      <p:sp>
        <p:nvSpPr>
          <p:cNvPr id="5" name="Chart Placeholder 8"/>
          <p:cNvSpPr>
            <a:spLocks noGrp="1"/>
          </p:cNvSpPr>
          <p:nvPr>
            <p:ph type="chart" sz="quarter" idx="22" hasCustomPrompt="1"/>
          </p:nvPr>
        </p:nvSpPr>
        <p:spPr>
          <a:xfrm>
            <a:off x="6155267" y="1079498"/>
            <a:ext cx="5308433" cy="5308600"/>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1500666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_with_4_graphs">
    <p:spTree>
      <p:nvGrpSpPr>
        <p:cNvPr id="1" name=""/>
        <p:cNvGrpSpPr/>
        <p:nvPr/>
      </p:nvGrpSpPr>
      <p:grpSpPr>
        <a:xfrm>
          <a:off x="0" y="0"/>
          <a:ext cx="0" cy="0"/>
          <a:chOff x="0" y="0"/>
          <a:chExt cx="0" cy="0"/>
        </a:xfrm>
      </p:grpSpPr>
      <p:sp>
        <p:nvSpPr>
          <p:cNvPr id="9" name="Rectangle 8"/>
          <p:cNvSpPr/>
          <p:nvPr userDrawn="1"/>
        </p:nvSpPr>
        <p:spPr>
          <a:xfrm>
            <a:off x="728299" y="1079498"/>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p:cNvSpPr/>
          <p:nvPr userDrawn="1"/>
        </p:nvSpPr>
        <p:spPr>
          <a:xfrm>
            <a:off x="728299" y="3812529"/>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tangle 13"/>
          <p:cNvSpPr/>
          <p:nvPr userDrawn="1"/>
        </p:nvSpPr>
        <p:spPr>
          <a:xfrm>
            <a:off x="6130603" y="1079498"/>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6130603" y="3812529"/>
            <a:ext cx="5333098" cy="25831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 left align bottom align 12</a:t>
            </a:r>
            <a:endParaRPr lang="de-DE" dirty="0"/>
          </a:p>
        </p:txBody>
      </p:sp>
      <p:sp>
        <p:nvSpPr>
          <p:cNvPr id="8" name="Chart Placeholder 8"/>
          <p:cNvSpPr>
            <a:spLocks noGrp="1"/>
          </p:cNvSpPr>
          <p:nvPr>
            <p:ph type="chart" sz="quarter" idx="23" hasCustomPrompt="1"/>
          </p:nvPr>
        </p:nvSpPr>
        <p:spPr>
          <a:xfrm>
            <a:off x="716844" y="3794726"/>
            <a:ext cx="5333097" cy="2589103"/>
          </a:xfrm>
          <a:prstGeom prst="rect">
            <a:avLst/>
          </a:prstGeom>
          <a:solidFill>
            <a:schemeClr val="bg2"/>
          </a:solidFill>
        </p:spPr>
        <p:txBody>
          <a:bodyPr/>
          <a:lstStyle>
            <a:lvl1pPr marL="0" indent="0">
              <a:buNone/>
              <a:defRPr/>
            </a:lvl1pPr>
          </a:lstStyle>
          <a:p>
            <a:r>
              <a:rPr lang="en-US" dirty="0"/>
              <a:t>Graph</a:t>
            </a:r>
            <a:endParaRPr lang="de-DE" dirty="0"/>
          </a:p>
        </p:txBody>
      </p:sp>
      <p:sp>
        <p:nvSpPr>
          <p:cNvPr id="10" name="Chart Placeholder 8"/>
          <p:cNvSpPr>
            <a:spLocks noGrp="1"/>
          </p:cNvSpPr>
          <p:nvPr>
            <p:ph type="chart" sz="quarter" idx="24" hasCustomPrompt="1"/>
          </p:nvPr>
        </p:nvSpPr>
        <p:spPr>
          <a:xfrm>
            <a:off x="6119147" y="3794726"/>
            <a:ext cx="5333097" cy="2589102"/>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5" hasCustomPrompt="1"/>
          </p:nvPr>
        </p:nvSpPr>
        <p:spPr>
          <a:xfrm>
            <a:off x="716844" y="1079498"/>
            <a:ext cx="5333097" cy="258910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6" hasCustomPrompt="1"/>
          </p:nvPr>
        </p:nvSpPr>
        <p:spPr>
          <a:xfrm>
            <a:off x="6130603" y="1076115"/>
            <a:ext cx="5333097" cy="2589102"/>
          </a:xfrm>
          <a:prstGeom prst="rect">
            <a:avLst/>
          </a:prstGeom>
          <a:solidFill>
            <a:schemeClr val="bg2"/>
          </a:solidFill>
        </p:spPr>
        <p:txBody>
          <a:bodyPr/>
          <a:lstStyle>
            <a:lvl1pPr marL="0" indent="0">
              <a:buNone/>
              <a:defRPr/>
            </a:lvl1pPr>
          </a:lstStyle>
          <a:p>
            <a:r>
              <a:rPr lang="en-US" dirty="0"/>
              <a:t>Graph</a:t>
            </a:r>
            <a:endParaRPr lang="de-DE" dirty="0"/>
          </a:p>
        </p:txBody>
      </p:sp>
    </p:spTree>
    <p:extLst>
      <p:ext uri="{BB962C8B-B14F-4D97-AF65-F5344CB8AC3E}">
        <p14:creationId xmlns:p14="http://schemas.microsoft.com/office/powerpoint/2010/main" val="30023306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mage_left_text_right">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6887146" y="908999"/>
            <a:ext cx="4515327" cy="5040000"/>
          </a:xfrm>
          <a:prstGeom prst="rect">
            <a:avLst/>
          </a:prstGeom>
        </p:spPr>
        <p:txBody>
          <a:bodyPr vert="horz" lIns="0" tIns="0" rIns="0" bIns="0" anchor="ctr" anchorCtr="0"/>
          <a:lstStyle>
            <a:lvl1pPr marL="0" indent="0">
              <a:buNone/>
              <a:defRPr sz="3200" b="0" i="0" spc="50" baseline="0">
                <a:solidFill>
                  <a:srgbClr val="272727"/>
                </a:solidFill>
                <a:latin typeface="Calibri"/>
                <a:cs typeface="Calibri"/>
              </a:defRPr>
            </a:lvl1pPr>
          </a:lstStyle>
          <a:p>
            <a:pPr lvl="0"/>
            <a:r>
              <a:rPr lang="en-US" dirty="0"/>
              <a:t>Text Box</a:t>
            </a:r>
          </a:p>
        </p:txBody>
      </p:sp>
      <p:sp>
        <p:nvSpPr>
          <p:cNvPr id="4"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7476007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mage_right_text_left">
    <p:spTree>
      <p:nvGrpSpPr>
        <p:cNvPr id="1" name=""/>
        <p:cNvGrpSpPr/>
        <p:nvPr/>
      </p:nvGrpSpPr>
      <p:grpSpPr>
        <a:xfrm>
          <a:off x="0" y="0"/>
          <a:ext cx="0" cy="0"/>
          <a:chOff x="0" y="0"/>
          <a:chExt cx="0" cy="0"/>
        </a:xfrm>
      </p:grpSpPr>
      <p:sp>
        <p:nvSpPr>
          <p:cNvPr id="12" name="Bildplatzhalter 2"/>
          <p:cNvSpPr>
            <a:spLocks noGrp="1"/>
          </p:cNvSpPr>
          <p:nvPr>
            <p:ph type="pic" sz="quarter" idx="14" hasCustomPrompt="1"/>
          </p:nvPr>
        </p:nvSpPr>
        <p:spPr>
          <a:xfrm>
            <a:off x="6097620" y="-1"/>
            <a:ext cx="6094380" cy="6858001"/>
          </a:xfrm>
          <a:prstGeom prst="rect">
            <a:avLst/>
          </a:prstGeom>
        </p:spPr>
        <p:txBody>
          <a:bodyPr vert="horz"/>
          <a:lstStyle>
            <a:lvl1pPr marL="0" indent="0">
              <a:buNone/>
              <a:defRPr/>
            </a:lvl1pPr>
          </a:lstStyle>
          <a:p>
            <a:r>
              <a:rPr lang="en-US" dirty="0"/>
              <a:t>Image</a:t>
            </a:r>
            <a:endParaRPr lang="de-DE" dirty="0"/>
          </a:p>
        </p:txBody>
      </p:sp>
      <p:sp>
        <p:nvSpPr>
          <p:cNvPr id="8" name="Textplatzhalter 3"/>
          <p:cNvSpPr>
            <a:spLocks noGrp="1"/>
          </p:cNvSpPr>
          <p:nvPr>
            <p:ph type="body" sz="quarter" idx="10" hasCustomPrompt="1"/>
          </p:nvPr>
        </p:nvSpPr>
        <p:spPr>
          <a:xfrm>
            <a:off x="789525" y="908999"/>
            <a:ext cx="4515327" cy="5040000"/>
          </a:xfrm>
          <a:prstGeom prst="rect">
            <a:avLst/>
          </a:prstGeom>
        </p:spPr>
        <p:txBody>
          <a:bodyPr vert="horz" lIns="0" tIns="0" rIns="0" bIns="0" anchor="ctr" anchorCtr="0"/>
          <a:lstStyle>
            <a:lvl1pPr marL="0" indent="0" algn="ctr">
              <a:buNone/>
              <a:defRPr sz="3200" b="0" i="0" spc="50" baseline="0">
                <a:solidFill>
                  <a:srgbClr val="272727"/>
                </a:solidFill>
                <a:latin typeface="Calibri"/>
                <a:cs typeface="Calibri"/>
              </a:defRPr>
            </a:lvl1pPr>
          </a:lstStyle>
          <a:p>
            <a:pPr lvl="0"/>
            <a:r>
              <a:rPr lang="de-DE" dirty="0"/>
              <a:t>Text Box</a:t>
            </a:r>
          </a:p>
        </p:txBody>
      </p:sp>
      <p:sp>
        <p:nvSpPr>
          <p:cNvPr id="4"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5897030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_subtitle_Image_left_green_textbox_right">
    <p:spTree>
      <p:nvGrpSpPr>
        <p:cNvPr id="1" name=""/>
        <p:cNvGrpSpPr/>
        <p:nvPr/>
      </p:nvGrpSpPr>
      <p:grpSpPr>
        <a:xfrm>
          <a:off x="0" y="0"/>
          <a:ext cx="0" cy="0"/>
          <a:chOff x="0" y="0"/>
          <a:chExt cx="0" cy="0"/>
        </a:xfrm>
      </p:grpSpPr>
      <p:sp>
        <p:nvSpPr>
          <p:cNvPr id="8" name="Rectangle 7"/>
          <p:cNvSpPr/>
          <p:nvPr userDrawn="1"/>
        </p:nvSpPr>
        <p:spPr>
          <a:xfrm>
            <a:off x="6096000" y="1604848"/>
            <a:ext cx="5358337" cy="4839449"/>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37663" y="1604849"/>
            <a:ext cx="5358337" cy="48394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Bildplatzhalter 2"/>
          <p:cNvSpPr>
            <a:spLocks noGrp="1"/>
          </p:cNvSpPr>
          <p:nvPr>
            <p:ph type="pic" sz="quarter" idx="14" hasCustomPrompt="1"/>
          </p:nvPr>
        </p:nvSpPr>
        <p:spPr>
          <a:xfrm>
            <a:off x="1159167" y="1946787"/>
            <a:ext cx="4515327" cy="4155572"/>
          </a:xfrm>
          <a:prstGeom prst="rect">
            <a:avLst/>
          </a:prstGeom>
        </p:spPr>
        <p:txBody>
          <a:bodyPr vert="horz"/>
          <a:lstStyle>
            <a:lvl1pPr marL="0" indent="0">
              <a:buNone/>
              <a:defRPr/>
            </a:lvl1pPr>
          </a:lstStyle>
          <a:p>
            <a:r>
              <a:rPr lang="de-DE" dirty="0"/>
              <a:t>Picture</a:t>
            </a:r>
          </a:p>
        </p:txBody>
      </p:sp>
      <p:sp>
        <p:nvSpPr>
          <p:cNvPr id="5" name="Textplatzhalter 3"/>
          <p:cNvSpPr>
            <a:spLocks noGrp="1"/>
          </p:cNvSpPr>
          <p:nvPr>
            <p:ph type="body" sz="quarter" idx="10" hasCustomPrompt="1"/>
          </p:nvPr>
        </p:nvSpPr>
        <p:spPr>
          <a:xfrm>
            <a:off x="6381751" y="1604848"/>
            <a:ext cx="4781549" cy="483944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en-US" dirty="0"/>
              <a:t>Text Box</a:t>
            </a:r>
          </a:p>
        </p:txBody>
      </p:sp>
      <p:sp>
        <p:nvSpPr>
          <p:cNvPr id="6" name="Textplatzhalter 3"/>
          <p:cNvSpPr>
            <a:spLocks noGrp="1"/>
          </p:cNvSpPr>
          <p:nvPr>
            <p:ph type="body" sz="quarter" idx="15"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16"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9" name="Textplatzhalter 3"/>
          <p:cNvSpPr>
            <a:spLocks noGrp="1"/>
          </p:cNvSpPr>
          <p:nvPr>
            <p:ph type="body" sz="quarter" idx="17" hasCustomPrompt="1"/>
          </p:nvPr>
        </p:nvSpPr>
        <p:spPr>
          <a:xfrm>
            <a:off x="1353465" y="6514883"/>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88269677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_subtitle_Image_right_green_textbox_left">
    <p:spTree>
      <p:nvGrpSpPr>
        <p:cNvPr id="1" name=""/>
        <p:cNvGrpSpPr/>
        <p:nvPr/>
      </p:nvGrpSpPr>
      <p:grpSpPr>
        <a:xfrm>
          <a:off x="0" y="0"/>
          <a:ext cx="0" cy="0"/>
          <a:chOff x="0" y="0"/>
          <a:chExt cx="0" cy="0"/>
        </a:xfrm>
      </p:grpSpPr>
      <p:sp>
        <p:nvSpPr>
          <p:cNvPr id="8" name="Rectangle 7"/>
          <p:cNvSpPr/>
          <p:nvPr userDrawn="1"/>
        </p:nvSpPr>
        <p:spPr>
          <a:xfrm>
            <a:off x="737663" y="1604848"/>
            <a:ext cx="5358337" cy="4839449"/>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6098409" y="1604848"/>
            <a:ext cx="5358337" cy="48394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endParaRPr lang="de-DE" dirty="0"/>
          </a:p>
        </p:txBody>
      </p:sp>
      <p:sp>
        <p:nvSpPr>
          <p:cNvPr id="4" name="Bildplatzhalter 2"/>
          <p:cNvSpPr>
            <a:spLocks noGrp="1"/>
          </p:cNvSpPr>
          <p:nvPr>
            <p:ph type="pic" sz="quarter" idx="14" hasCustomPrompt="1"/>
          </p:nvPr>
        </p:nvSpPr>
        <p:spPr>
          <a:xfrm>
            <a:off x="6519913" y="1946786"/>
            <a:ext cx="4515327" cy="4155572"/>
          </a:xfrm>
          <a:prstGeom prst="rect">
            <a:avLst/>
          </a:prstGeom>
        </p:spPr>
        <p:txBody>
          <a:bodyPr vert="horz"/>
          <a:lstStyle>
            <a:lvl1pPr marL="0" indent="0">
              <a:buNone/>
              <a:defRPr/>
            </a:lvl1pPr>
          </a:lstStyle>
          <a:p>
            <a:r>
              <a:rPr lang="de-DE" dirty="0"/>
              <a:t>Image</a:t>
            </a:r>
          </a:p>
        </p:txBody>
      </p:sp>
      <p:sp>
        <p:nvSpPr>
          <p:cNvPr id="5" name="Textplatzhalter 3"/>
          <p:cNvSpPr>
            <a:spLocks noGrp="1"/>
          </p:cNvSpPr>
          <p:nvPr>
            <p:ph type="body" sz="quarter" idx="10" hasCustomPrompt="1"/>
          </p:nvPr>
        </p:nvSpPr>
        <p:spPr>
          <a:xfrm>
            <a:off x="1026056" y="1604847"/>
            <a:ext cx="4781549" cy="4839449"/>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en-US" dirty="0"/>
              <a:t>Text Box</a:t>
            </a:r>
          </a:p>
        </p:txBody>
      </p:sp>
      <p:sp>
        <p:nvSpPr>
          <p:cNvPr id="6" name="Textplatzhalter 3"/>
          <p:cNvSpPr>
            <a:spLocks noGrp="1"/>
          </p:cNvSpPr>
          <p:nvPr>
            <p:ph type="body" sz="quarter" idx="15"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16"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9" name="Textplatzhalter 3"/>
          <p:cNvSpPr>
            <a:spLocks noGrp="1"/>
          </p:cNvSpPr>
          <p:nvPr>
            <p:ph type="body" sz="quarter" idx="17" hasCustomPrompt="1"/>
          </p:nvPr>
        </p:nvSpPr>
        <p:spPr>
          <a:xfrm>
            <a:off x="6714211" y="6514883"/>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82815127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mage_right_grey_textbox_left">
    <p:spTree>
      <p:nvGrpSpPr>
        <p:cNvPr id="1" name=""/>
        <p:cNvGrpSpPr/>
        <p:nvPr/>
      </p:nvGrpSpPr>
      <p:grpSpPr>
        <a:xfrm>
          <a:off x="0" y="0"/>
          <a:ext cx="0" cy="0"/>
          <a:chOff x="0" y="0"/>
          <a:chExt cx="0" cy="0"/>
        </a:xfrm>
      </p:grpSpPr>
      <p:sp>
        <p:nvSpPr>
          <p:cNvPr id="2" name="Rectangle 1"/>
          <p:cNvSpPr/>
          <p:nvPr userDrawn="1"/>
        </p:nvSpPr>
        <p:spPr>
          <a:xfrm>
            <a:off x="0" y="0"/>
            <a:ext cx="609359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3"/>
          <p:cNvSpPr>
            <a:spLocks noGrp="1"/>
          </p:cNvSpPr>
          <p:nvPr>
            <p:ph type="body" sz="quarter" idx="10" hasCustomPrompt="1"/>
          </p:nvPr>
        </p:nvSpPr>
        <p:spPr>
          <a:xfrm>
            <a:off x="736600"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
        <p:nvSpPr>
          <p:cNvPr id="11" name="Bildplatzhalter 2"/>
          <p:cNvSpPr>
            <a:spLocks noGrp="1"/>
          </p:cNvSpPr>
          <p:nvPr>
            <p:ph type="pic" sz="quarter" idx="14" hasCustomPrompt="1"/>
          </p:nvPr>
        </p:nvSpPr>
        <p:spPr>
          <a:xfrm>
            <a:off x="6524629"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404961273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mage_left_grey_textbox_right">
    <p:spTree>
      <p:nvGrpSpPr>
        <p:cNvPr id="1" name=""/>
        <p:cNvGrpSpPr/>
        <p:nvPr/>
      </p:nvGrpSpPr>
      <p:grpSpPr>
        <a:xfrm>
          <a:off x="0" y="0"/>
          <a:ext cx="0" cy="0"/>
          <a:chOff x="0" y="0"/>
          <a:chExt cx="0" cy="0"/>
        </a:xfrm>
      </p:grpSpPr>
      <p:sp>
        <p:nvSpPr>
          <p:cNvPr id="2" name="Rectangle 1"/>
          <p:cNvSpPr/>
          <p:nvPr userDrawn="1"/>
        </p:nvSpPr>
        <p:spPr>
          <a:xfrm>
            <a:off x="6098409" y="0"/>
            <a:ext cx="609359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426220"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8" hasCustomPrompt="1"/>
          </p:nvPr>
        </p:nvSpPr>
        <p:spPr>
          <a:xfrm>
            <a:off x="6833801"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154267316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mage_left_green_textbox_right">
    <p:spTree>
      <p:nvGrpSpPr>
        <p:cNvPr id="1" name=""/>
        <p:cNvGrpSpPr/>
        <p:nvPr/>
      </p:nvGrpSpPr>
      <p:grpSpPr>
        <a:xfrm>
          <a:off x="0" y="0"/>
          <a:ext cx="0" cy="0"/>
          <a:chOff x="0" y="0"/>
          <a:chExt cx="0" cy="0"/>
        </a:xfrm>
      </p:grpSpPr>
      <p:sp>
        <p:nvSpPr>
          <p:cNvPr id="8" name="Rectangle 7"/>
          <p:cNvSpPr/>
          <p:nvPr userDrawn="1"/>
        </p:nvSpPr>
        <p:spPr>
          <a:xfrm>
            <a:off x="6098409" y="0"/>
            <a:ext cx="6096000"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426220"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8" hasCustomPrompt="1"/>
          </p:nvPr>
        </p:nvSpPr>
        <p:spPr>
          <a:xfrm>
            <a:off x="6833801"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209892088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mage_right_green_textbox_left">
    <p:spTree>
      <p:nvGrpSpPr>
        <p:cNvPr id="1" name=""/>
        <p:cNvGrpSpPr/>
        <p:nvPr/>
      </p:nvGrpSpPr>
      <p:grpSpPr>
        <a:xfrm>
          <a:off x="0" y="0"/>
          <a:ext cx="0" cy="0"/>
          <a:chOff x="0" y="0"/>
          <a:chExt cx="0" cy="0"/>
        </a:xfrm>
      </p:grpSpPr>
      <p:sp>
        <p:nvSpPr>
          <p:cNvPr id="8" name="Rectangle 7"/>
          <p:cNvSpPr/>
          <p:nvPr userDrawn="1"/>
        </p:nvSpPr>
        <p:spPr>
          <a:xfrm>
            <a:off x="1" y="0"/>
            <a:ext cx="6096000"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2"/>
          <p:cNvSpPr>
            <a:spLocks noGrp="1"/>
          </p:cNvSpPr>
          <p:nvPr>
            <p:ph type="pic" sz="quarter" idx="14" hasCustomPrompt="1"/>
          </p:nvPr>
        </p:nvSpPr>
        <p:spPr>
          <a:xfrm>
            <a:off x="6524629" y="583200"/>
            <a:ext cx="5241154" cy="5691600"/>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7" hasCustomPrompt="1"/>
          </p:nvPr>
        </p:nvSpPr>
        <p:spPr>
          <a:xfrm>
            <a:off x="7081841"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0" hasCustomPrompt="1"/>
          </p:nvPr>
        </p:nvSpPr>
        <p:spPr>
          <a:xfrm>
            <a:off x="736600" y="583198"/>
            <a:ext cx="4622806" cy="5691602"/>
          </a:xfrm>
          <a:prstGeom prst="rect">
            <a:avLst/>
          </a:prstGeom>
        </p:spPr>
        <p:txBody>
          <a:bodyPr vert="horz" lIns="0" tIns="0" rIns="0" bIns="0" anchor="ctr" anchorCtr="0"/>
          <a:lstStyle>
            <a:lvl1pPr marL="0" indent="0" algn="ctr">
              <a:spcBef>
                <a:spcPts val="0"/>
              </a:spcBef>
              <a:buNone/>
              <a:defRPr sz="3600" b="0" i="0" spc="50" baseline="0">
                <a:solidFill>
                  <a:srgbClr val="272727"/>
                </a:solidFill>
                <a:latin typeface="Calibri"/>
                <a:cs typeface="Calibri"/>
              </a:defRPr>
            </a:lvl1pPr>
          </a:lstStyle>
          <a:p>
            <a:pPr lvl="0"/>
            <a:r>
              <a:rPr lang="en-US" dirty="0"/>
              <a:t>Text Box</a:t>
            </a:r>
          </a:p>
        </p:txBody>
      </p:sp>
    </p:spTree>
    <p:extLst>
      <p:ext uri="{BB962C8B-B14F-4D97-AF65-F5344CB8AC3E}">
        <p14:creationId xmlns:p14="http://schemas.microsoft.com/office/powerpoint/2010/main" val="424249491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3_image_left_textbox_righ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6704814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3_image_right_textbox_lef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4063200" y="1"/>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71306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2/3_image_left_textbox_right">
    <p:spTree>
      <p:nvGrpSpPr>
        <p:cNvPr id="1" name=""/>
        <p:cNvGrpSpPr/>
        <p:nvPr/>
      </p:nvGrpSpPr>
      <p:grpSpPr>
        <a:xfrm>
          <a:off x="0" y="0"/>
          <a:ext cx="0" cy="0"/>
          <a:chOff x="0" y="0"/>
          <a:chExt cx="0" cy="0"/>
        </a:xfrm>
      </p:grpSpPr>
      <p:sp>
        <p:nvSpPr>
          <p:cNvPr id="5" name="Rectangle 4"/>
          <p:cNvSpPr/>
          <p:nvPr userDrawn="1"/>
        </p:nvSpPr>
        <p:spPr>
          <a:xfrm>
            <a:off x="8128801" y="0"/>
            <a:ext cx="4063199"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219400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2/3_image_right_textbox_left">
    <p:spTree>
      <p:nvGrpSpPr>
        <p:cNvPr id="1" name=""/>
        <p:cNvGrpSpPr/>
        <p:nvPr/>
      </p:nvGrpSpPr>
      <p:grpSpPr>
        <a:xfrm>
          <a:off x="0" y="0"/>
          <a:ext cx="0" cy="0"/>
          <a:chOff x="0" y="0"/>
          <a:chExt cx="0" cy="0"/>
        </a:xfrm>
      </p:grpSpPr>
      <p:sp>
        <p:nvSpPr>
          <p:cNvPr id="5" name="Rectangle 4"/>
          <p:cNvSpPr/>
          <p:nvPr userDrawn="1"/>
        </p:nvSpPr>
        <p:spPr>
          <a:xfrm>
            <a:off x="0" y="0"/>
            <a:ext cx="4063199" cy="6858000"/>
          </a:xfrm>
          <a:prstGeom prst="rect">
            <a:avLst/>
          </a:prstGeom>
          <a:solidFill>
            <a:srgbClr val="C0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4063200" y="1"/>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609417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_2/3_image_left_Textbox_right">
    <p:spTree>
      <p:nvGrpSpPr>
        <p:cNvPr id="1" name=""/>
        <p:cNvGrpSpPr/>
        <p:nvPr/>
      </p:nvGrpSpPr>
      <p:grpSpPr>
        <a:xfrm>
          <a:off x="0" y="0"/>
          <a:ext cx="0" cy="0"/>
          <a:chOff x="0" y="0"/>
          <a:chExt cx="0" cy="0"/>
        </a:xfrm>
      </p:grpSpPr>
      <p:sp>
        <p:nvSpPr>
          <p:cNvPr id="5"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6" name="Bildplatzhalter 2"/>
          <p:cNvSpPr>
            <a:spLocks noGrp="1"/>
          </p:cNvSpPr>
          <p:nvPr>
            <p:ph type="pic" sz="quarter" idx="18" hasCustomPrompt="1"/>
          </p:nvPr>
        </p:nvSpPr>
        <p:spPr>
          <a:xfrm>
            <a:off x="0" y="1131216"/>
            <a:ext cx="8128800" cy="5726784"/>
          </a:xfrm>
          <a:prstGeom prst="rect">
            <a:avLst/>
          </a:prstGeom>
        </p:spPr>
        <p:txBody>
          <a:bodyPr vert="horz"/>
          <a:lstStyle>
            <a:lvl1pPr marL="0" indent="0">
              <a:buNone/>
              <a:defRPr/>
            </a:lvl1pPr>
          </a:lstStyle>
          <a:p>
            <a:r>
              <a:rPr lang="de-DE" dirty="0"/>
              <a:t>Image</a:t>
            </a:r>
          </a:p>
        </p:txBody>
      </p:sp>
      <p:sp>
        <p:nvSpPr>
          <p:cNvPr id="7" name="Textplatzhalter 3"/>
          <p:cNvSpPr>
            <a:spLocks noGrp="1"/>
          </p:cNvSpPr>
          <p:nvPr>
            <p:ph type="body" sz="quarter" idx="19" hasCustomPrompt="1"/>
          </p:nvPr>
        </p:nvSpPr>
        <p:spPr>
          <a:xfrm>
            <a:off x="8617350" y="1131216"/>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7417105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_2/3_Image_right_textbox_left">
    <p:spTree>
      <p:nvGrpSpPr>
        <p:cNvPr id="1" name=""/>
        <p:cNvGrpSpPr/>
        <p:nvPr/>
      </p:nvGrpSpPr>
      <p:grpSpPr>
        <a:xfrm>
          <a:off x="0" y="0"/>
          <a:ext cx="0" cy="0"/>
          <a:chOff x="0" y="0"/>
          <a:chExt cx="0" cy="0"/>
        </a:xfrm>
      </p:grpSpPr>
      <p:sp>
        <p:nvSpPr>
          <p:cNvPr id="6"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Bildplatzhalter 2"/>
          <p:cNvSpPr>
            <a:spLocks noGrp="1"/>
          </p:cNvSpPr>
          <p:nvPr>
            <p:ph type="pic" sz="quarter" idx="18"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10" name="Textplatzhalter 3"/>
          <p:cNvSpPr>
            <a:spLocks noGrp="1"/>
          </p:cNvSpPr>
          <p:nvPr>
            <p:ph type="body" sz="quarter" idx="19" hasCustomPrompt="1"/>
          </p:nvPr>
        </p:nvSpPr>
        <p:spPr>
          <a:xfrm>
            <a:off x="488550" y="1131216"/>
            <a:ext cx="3086100" cy="5607837"/>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11"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028559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_2/3_Image_left_grey_textbox_right">
    <p:spTree>
      <p:nvGrpSpPr>
        <p:cNvPr id="1" name=""/>
        <p:cNvGrpSpPr/>
        <p:nvPr/>
      </p:nvGrpSpPr>
      <p:grpSpPr>
        <a:xfrm>
          <a:off x="0" y="0"/>
          <a:ext cx="0" cy="0"/>
          <a:chOff x="0" y="0"/>
          <a:chExt cx="0" cy="0"/>
        </a:xfrm>
      </p:grpSpPr>
      <p:sp>
        <p:nvSpPr>
          <p:cNvPr id="5" name="Rectangle 4"/>
          <p:cNvSpPr/>
          <p:nvPr userDrawn="1"/>
        </p:nvSpPr>
        <p:spPr>
          <a:xfrm>
            <a:off x="8128801" y="1131216"/>
            <a:ext cx="4063199" cy="57267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0" y="1131216"/>
            <a:ext cx="8128800" cy="5726784"/>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1250163"/>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6"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2415393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_2/3_Image_right_grey_textbox_left">
    <p:spTree>
      <p:nvGrpSpPr>
        <p:cNvPr id="1" name=""/>
        <p:cNvGrpSpPr/>
        <p:nvPr/>
      </p:nvGrpSpPr>
      <p:grpSpPr>
        <a:xfrm>
          <a:off x="0" y="0"/>
          <a:ext cx="0" cy="0"/>
          <a:chOff x="0" y="0"/>
          <a:chExt cx="0" cy="0"/>
        </a:xfrm>
      </p:grpSpPr>
      <p:sp>
        <p:nvSpPr>
          <p:cNvPr id="5" name="Rectangle 4"/>
          <p:cNvSpPr/>
          <p:nvPr userDrawn="1"/>
        </p:nvSpPr>
        <p:spPr>
          <a:xfrm>
            <a:off x="1" y="1131216"/>
            <a:ext cx="4063199" cy="57267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Bildplatzhalter 2"/>
          <p:cNvSpPr>
            <a:spLocks noGrp="1"/>
          </p:cNvSpPr>
          <p:nvPr>
            <p:ph type="pic" sz="quarter" idx="14"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488550" y="1250163"/>
            <a:ext cx="3086100" cy="5488889"/>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7"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4246628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images">
    <p:spTree>
      <p:nvGrpSpPr>
        <p:cNvPr id="1" name=""/>
        <p:cNvGrpSpPr/>
        <p:nvPr/>
      </p:nvGrpSpPr>
      <p:grpSpPr>
        <a:xfrm>
          <a:off x="0" y="0"/>
          <a:ext cx="0" cy="0"/>
          <a:chOff x="0" y="0"/>
          <a:chExt cx="0" cy="0"/>
        </a:xfrm>
      </p:grpSpPr>
      <p:sp>
        <p:nvSpPr>
          <p:cNvPr id="12" name="Bildplatzhalter 2"/>
          <p:cNvSpPr>
            <a:spLocks noGrp="1"/>
          </p:cNvSpPr>
          <p:nvPr>
            <p:ph type="pic" sz="quarter" idx="14" hasCustomPrompt="1"/>
          </p:nvPr>
        </p:nvSpPr>
        <p:spPr>
          <a:xfrm>
            <a:off x="6097620" y="-1"/>
            <a:ext cx="6094380" cy="6858001"/>
          </a:xfrm>
          <a:prstGeom prst="rect">
            <a:avLst/>
          </a:prstGeom>
        </p:spPr>
        <p:txBody>
          <a:bodyPr vert="horz"/>
          <a:lstStyle>
            <a:lvl1pPr marL="0" indent="0">
              <a:buNone/>
              <a:defRPr/>
            </a:lvl1pPr>
          </a:lstStyle>
          <a:p>
            <a:r>
              <a:rPr lang="de-DE" dirty="0"/>
              <a:t>Picture</a:t>
            </a:r>
          </a:p>
        </p:txBody>
      </p:sp>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Picture</a:t>
            </a:r>
          </a:p>
        </p:txBody>
      </p:sp>
      <p:sp>
        <p:nvSpPr>
          <p:cNvPr id="4" name="Textplatzhalter 3"/>
          <p:cNvSpPr>
            <a:spLocks noGrp="1"/>
          </p:cNvSpPr>
          <p:nvPr>
            <p:ph type="body" sz="quarter" idx="15"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5" name="Textplatzhalter 3"/>
          <p:cNvSpPr>
            <a:spLocks noGrp="1"/>
          </p:cNvSpPr>
          <p:nvPr>
            <p:ph type="body" sz="quarter" idx="16" hasCustomPrompt="1"/>
          </p:nvPr>
        </p:nvSpPr>
        <p:spPr>
          <a:xfrm>
            <a:off x="7078203" y="6394051"/>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4991227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_4_images">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5" name="Picture Placeholder 4"/>
          <p:cNvSpPr>
            <a:spLocks noGrp="1"/>
          </p:cNvSpPr>
          <p:nvPr>
            <p:ph type="pic" sz="quarter" idx="27" hasCustomPrompt="1"/>
          </p:nvPr>
        </p:nvSpPr>
        <p:spPr>
          <a:xfrm>
            <a:off x="728300" y="1073564"/>
            <a:ext cx="5332775" cy="2594733"/>
          </a:xfrm>
          <a:prstGeom prst="rect">
            <a:avLst/>
          </a:prstGeom>
        </p:spPr>
        <p:txBody>
          <a:bodyPr/>
          <a:lstStyle>
            <a:lvl1pPr marL="0" indent="0">
              <a:buNone/>
              <a:defRPr/>
            </a:lvl1pPr>
          </a:lstStyle>
          <a:p>
            <a:r>
              <a:rPr lang="en-US" dirty="0"/>
              <a:t>Picture</a:t>
            </a:r>
            <a:endParaRPr lang="de-DE" dirty="0"/>
          </a:p>
        </p:txBody>
      </p:sp>
      <p:sp>
        <p:nvSpPr>
          <p:cNvPr id="11" name="Picture Placeholder 4"/>
          <p:cNvSpPr>
            <a:spLocks noGrp="1"/>
          </p:cNvSpPr>
          <p:nvPr>
            <p:ph type="pic" sz="quarter" idx="28" hasCustomPrompt="1"/>
          </p:nvPr>
        </p:nvSpPr>
        <p:spPr>
          <a:xfrm>
            <a:off x="6130925" y="1073563"/>
            <a:ext cx="5332775" cy="2594733"/>
          </a:xfrm>
          <a:prstGeom prst="rect">
            <a:avLst/>
          </a:prstGeom>
        </p:spPr>
        <p:txBody>
          <a:bodyPr/>
          <a:lstStyle>
            <a:lvl1pPr marL="0" indent="0">
              <a:buNone/>
              <a:defRPr/>
            </a:lvl1pPr>
          </a:lstStyle>
          <a:p>
            <a:r>
              <a:rPr lang="en-US" dirty="0"/>
              <a:t>Picture</a:t>
            </a:r>
            <a:endParaRPr lang="de-DE" dirty="0"/>
          </a:p>
        </p:txBody>
      </p:sp>
      <p:sp>
        <p:nvSpPr>
          <p:cNvPr id="14" name="Picture Placeholder 4"/>
          <p:cNvSpPr>
            <a:spLocks noGrp="1"/>
          </p:cNvSpPr>
          <p:nvPr>
            <p:ph type="pic" sz="quarter" idx="29" hasCustomPrompt="1"/>
          </p:nvPr>
        </p:nvSpPr>
        <p:spPr>
          <a:xfrm>
            <a:off x="6130925" y="3812833"/>
            <a:ext cx="5332775" cy="2594733"/>
          </a:xfrm>
          <a:prstGeom prst="rect">
            <a:avLst/>
          </a:prstGeom>
        </p:spPr>
        <p:txBody>
          <a:bodyPr/>
          <a:lstStyle>
            <a:lvl1pPr marL="0" indent="0">
              <a:buNone/>
              <a:defRPr/>
            </a:lvl1pPr>
          </a:lstStyle>
          <a:p>
            <a:r>
              <a:rPr lang="en-US" dirty="0"/>
              <a:t>Picture</a:t>
            </a:r>
            <a:endParaRPr lang="de-DE" dirty="0"/>
          </a:p>
        </p:txBody>
      </p:sp>
      <p:sp>
        <p:nvSpPr>
          <p:cNvPr id="15" name="Picture Placeholder 4"/>
          <p:cNvSpPr>
            <a:spLocks noGrp="1"/>
          </p:cNvSpPr>
          <p:nvPr>
            <p:ph type="pic" sz="quarter" idx="30" hasCustomPrompt="1"/>
          </p:nvPr>
        </p:nvSpPr>
        <p:spPr>
          <a:xfrm>
            <a:off x="728299" y="3812832"/>
            <a:ext cx="5332775" cy="2594733"/>
          </a:xfrm>
          <a:prstGeom prst="rect">
            <a:avLst/>
          </a:prstGeom>
        </p:spPr>
        <p:txBody>
          <a:bodyPr/>
          <a:lstStyle>
            <a:lvl1pPr marL="0" indent="0">
              <a:buNone/>
              <a:defRPr/>
            </a:lvl1pPr>
          </a:lstStyle>
          <a:p>
            <a:r>
              <a:rPr lang="en-US" dirty="0"/>
              <a:t>Picture</a:t>
            </a:r>
            <a:endParaRPr lang="de-DE" dirty="0"/>
          </a:p>
        </p:txBody>
      </p:sp>
    </p:spTree>
    <p:extLst>
      <p:ext uri="{BB962C8B-B14F-4D97-AF65-F5344CB8AC3E}">
        <p14:creationId xmlns:p14="http://schemas.microsoft.com/office/powerpoint/2010/main" val="105130405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_subtitle_6_images">
    <p:spTree>
      <p:nvGrpSpPr>
        <p:cNvPr id="1" name=""/>
        <p:cNvGrpSpPr/>
        <p:nvPr/>
      </p:nvGrpSpPr>
      <p:grpSpPr>
        <a:xfrm>
          <a:off x="0" y="0"/>
          <a:ext cx="0" cy="0"/>
          <a:chOff x="0" y="0"/>
          <a:chExt cx="0" cy="0"/>
        </a:xfrm>
      </p:grpSpPr>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7" name="Picture Placeholder 4"/>
          <p:cNvSpPr>
            <a:spLocks noGrp="1"/>
          </p:cNvSpPr>
          <p:nvPr>
            <p:ph type="pic" sz="quarter" idx="31" hasCustomPrompt="1"/>
          </p:nvPr>
        </p:nvSpPr>
        <p:spPr>
          <a:xfrm>
            <a:off x="4354882" y="1684866"/>
            <a:ext cx="3500964" cy="2341448"/>
          </a:xfrm>
          <a:prstGeom prst="rect">
            <a:avLst/>
          </a:prstGeom>
        </p:spPr>
        <p:txBody>
          <a:bodyPr/>
          <a:lstStyle>
            <a:lvl1pPr marL="0" indent="0">
              <a:buNone/>
              <a:defRPr/>
            </a:lvl1pPr>
          </a:lstStyle>
          <a:p>
            <a:r>
              <a:rPr lang="en-US" dirty="0"/>
              <a:t>Picture</a:t>
            </a:r>
            <a:endParaRPr lang="de-DE" dirty="0"/>
          </a:p>
        </p:txBody>
      </p:sp>
      <p:sp>
        <p:nvSpPr>
          <p:cNvPr id="8" name="Picture Placeholder 4"/>
          <p:cNvSpPr>
            <a:spLocks noGrp="1"/>
          </p:cNvSpPr>
          <p:nvPr>
            <p:ph type="pic" sz="quarter" idx="32" hasCustomPrompt="1"/>
          </p:nvPr>
        </p:nvSpPr>
        <p:spPr>
          <a:xfrm>
            <a:off x="737663" y="1684866"/>
            <a:ext cx="3500964" cy="2341448"/>
          </a:xfrm>
          <a:prstGeom prst="rect">
            <a:avLst/>
          </a:prstGeom>
        </p:spPr>
        <p:txBody>
          <a:bodyPr/>
          <a:lstStyle>
            <a:lvl1pPr marL="0" indent="0">
              <a:buNone/>
              <a:defRPr/>
            </a:lvl1pPr>
          </a:lstStyle>
          <a:p>
            <a:r>
              <a:rPr lang="en-US" dirty="0"/>
              <a:t>Picture</a:t>
            </a:r>
            <a:endParaRPr lang="de-DE" dirty="0"/>
          </a:p>
        </p:txBody>
      </p:sp>
      <p:sp>
        <p:nvSpPr>
          <p:cNvPr id="9" name="Picture Placeholder 4"/>
          <p:cNvSpPr>
            <a:spLocks noGrp="1"/>
          </p:cNvSpPr>
          <p:nvPr>
            <p:ph type="pic" sz="quarter" idx="33" hasCustomPrompt="1"/>
          </p:nvPr>
        </p:nvSpPr>
        <p:spPr>
          <a:xfrm>
            <a:off x="7972101" y="1684866"/>
            <a:ext cx="3500964" cy="2341448"/>
          </a:xfrm>
          <a:prstGeom prst="rect">
            <a:avLst/>
          </a:prstGeom>
        </p:spPr>
        <p:txBody>
          <a:bodyPr/>
          <a:lstStyle>
            <a:lvl1pPr marL="0" indent="0">
              <a:buNone/>
              <a:defRPr/>
            </a:lvl1pPr>
          </a:lstStyle>
          <a:p>
            <a:r>
              <a:rPr lang="en-US" dirty="0"/>
              <a:t>Picture</a:t>
            </a:r>
            <a:endParaRPr lang="de-DE" dirty="0"/>
          </a:p>
        </p:txBody>
      </p:sp>
      <p:sp>
        <p:nvSpPr>
          <p:cNvPr id="16" name="Picture Placeholder 4"/>
          <p:cNvSpPr>
            <a:spLocks noGrp="1"/>
          </p:cNvSpPr>
          <p:nvPr>
            <p:ph type="pic" sz="quarter" idx="34" hasCustomPrompt="1"/>
          </p:nvPr>
        </p:nvSpPr>
        <p:spPr>
          <a:xfrm>
            <a:off x="4354882" y="4106330"/>
            <a:ext cx="3500964" cy="2341448"/>
          </a:xfrm>
          <a:prstGeom prst="rect">
            <a:avLst/>
          </a:prstGeom>
        </p:spPr>
        <p:txBody>
          <a:bodyPr/>
          <a:lstStyle>
            <a:lvl1pPr marL="0" indent="0">
              <a:buNone/>
              <a:defRPr/>
            </a:lvl1pPr>
          </a:lstStyle>
          <a:p>
            <a:r>
              <a:rPr lang="en-US" dirty="0"/>
              <a:t>Picture</a:t>
            </a:r>
            <a:endParaRPr lang="de-DE" dirty="0"/>
          </a:p>
        </p:txBody>
      </p:sp>
      <p:sp>
        <p:nvSpPr>
          <p:cNvPr id="17" name="Picture Placeholder 4"/>
          <p:cNvSpPr>
            <a:spLocks noGrp="1"/>
          </p:cNvSpPr>
          <p:nvPr>
            <p:ph type="pic" sz="quarter" idx="35" hasCustomPrompt="1"/>
          </p:nvPr>
        </p:nvSpPr>
        <p:spPr>
          <a:xfrm>
            <a:off x="737663" y="4106330"/>
            <a:ext cx="3500964" cy="2341448"/>
          </a:xfrm>
          <a:prstGeom prst="rect">
            <a:avLst/>
          </a:prstGeom>
        </p:spPr>
        <p:txBody>
          <a:bodyPr/>
          <a:lstStyle>
            <a:lvl1pPr marL="0" indent="0">
              <a:buNone/>
              <a:defRPr/>
            </a:lvl1pPr>
          </a:lstStyle>
          <a:p>
            <a:r>
              <a:rPr lang="en-US" dirty="0"/>
              <a:t>Picture</a:t>
            </a:r>
            <a:endParaRPr lang="de-DE" dirty="0"/>
          </a:p>
        </p:txBody>
      </p:sp>
      <p:sp>
        <p:nvSpPr>
          <p:cNvPr id="18" name="Picture Placeholder 4"/>
          <p:cNvSpPr>
            <a:spLocks noGrp="1"/>
          </p:cNvSpPr>
          <p:nvPr>
            <p:ph type="pic" sz="quarter" idx="36" hasCustomPrompt="1"/>
          </p:nvPr>
        </p:nvSpPr>
        <p:spPr>
          <a:xfrm>
            <a:off x="7972101" y="4106330"/>
            <a:ext cx="3500964" cy="2341448"/>
          </a:xfrm>
          <a:prstGeom prst="rect">
            <a:avLst/>
          </a:prstGeom>
        </p:spPr>
        <p:txBody>
          <a:bodyPr/>
          <a:lstStyle>
            <a:lvl1pPr marL="0" indent="0">
              <a:buNone/>
              <a:defRPr/>
            </a:lvl1pPr>
          </a:lstStyle>
          <a:p>
            <a:r>
              <a:rPr lang="en-US" dirty="0"/>
              <a:t>Picture</a:t>
            </a:r>
            <a:endParaRPr lang="de-DE" dirty="0"/>
          </a:p>
        </p:txBody>
      </p:sp>
      <p:sp>
        <p:nvSpPr>
          <p:cNvPr id="19"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Tree>
    <p:extLst>
      <p:ext uri="{BB962C8B-B14F-4D97-AF65-F5344CB8AC3E}">
        <p14:creationId xmlns:p14="http://schemas.microsoft.com/office/powerpoint/2010/main" val="17079831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Generic_fullscreen_content">
    <p:spTree>
      <p:nvGrpSpPr>
        <p:cNvPr id="1" name=""/>
        <p:cNvGrpSpPr/>
        <p:nvPr/>
      </p:nvGrpSpPr>
      <p:grpSpPr>
        <a:xfrm>
          <a:off x="0" y="0"/>
          <a:ext cx="0" cy="0"/>
          <a:chOff x="0" y="0"/>
          <a:chExt cx="0" cy="0"/>
        </a:xfrm>
      </p:grpSpPr>
      <p:sp>
        <p:nvSpPr>
          <p:cNvPr id="3" name="Textplatzhalter 3"/>
          <p:cNvSpPr>
            <a:spLocks noGrp="1"/>
          </p:cNvSpPr>
          <p:nvPr>
            <p:ph type="body" sz="quarter" idx="17" hasCustomPrompt="1"/>
          </p:nvPr>
        </p:nvSpPr>
        <p:spPr>
          <a:xfrm>
            <a:off x="40326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4" name="Media Placeholder 3"/>
          <p:cNvSpPr>
            <a:spLocks noGrp="1"/>
          </p:cNvSpPr>
          <p:nvPr>
            <p:ph type="media" sz="quarter" idx="18" hasCustomPrompt="1"/>
          </p:nvPr>
        </p:nvSpPr>
        <p:spPr>
          <a:xfrm>
            <a:off x="1" y="0"/>
            <a:ext cx="12192000" cy="6858000"/>
          </a:xfrm>
          <a:prstGeom prst="rect">
            <a:avLst/>
          </a:prstGeom>
        </p:spPr>
        <p:txBody>
          <a:bodyPr/>
          <a:lstStyle>
            <a:lvl1pPr marL="0" indent="0">
              <a:buNone/>
              <a:defRPr sz="2800" baseline="0"/>
            </a:lvl1pPr>
          </a:lstStyle>
          <a:p>
            <a:r>
              <a:rPr lang="en-US" dirty="0" err="1"/>
              <a:t>Fullscreen</a:t>
            </a:r>
            <a:r>
              <a:rPr lang="en-US" dirty="0"/>
              <a:t> Video</a:t>
            </a:r>
          </a:p>
        </p:txBody>
      </p:sp>
    </p:spTree>
    <p:extLst>
      <p:ext uri="{BB962C8B-B14F-4D97-AF65-F5344CB8AC3E}">
        <p14:creationId xmlns:p14="http://schemas.microsoft.com/office/powerpoint/2010/main" val="30278960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Generic_fullscreen_content">
    <p:spTree>
      <p:nvGrpSpPr>
        <p:cNvPr id="1" name=""/>
        <p:cNvGrpSpPr/>
        <p:nvPr/>
      </p:nvGrpSpPr>
      <p:grpSpPr>
        <a:xfrm>
          <a:off x="0" y="0"/>
          <a:ext cx="0" cy="0"/>
          <a:chOff x="0" y="0"/>
          <a:chExt cx="0" cy="0"/>
        </a:xfrm>
      </p:grpSpPr>
      <p:sp>
        <p:nvSpPr>
          <p:cNvPr id="6" name="Content Placeholder 5"/>
          <p:cNvSpPr>
            <a:spLocks noGrp="1"/>
          </p:cNvSpPr>
          <p:nvPr>
            <p:ph sz="quarter" idx="10" hasCustomPrompt="1"/>
          </p:nvPr>
        </p:nvSpPr>
        <p:spPr>
          <a:xfrm>
            <a:off x="0" y="0"/>
            <a:ext cx="12192000" cy="6858000"/>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Full screen media: Video/picture/graph/etc.</a:t>
            </a:r>
            <a:endParaRPr lang="de-DE" dirty="0"/>
          </a:p>
        </p:txBody>
      </p:sp>
      <p:sp>
        <p:nvSpPr>
          <p:cNvPr id="3" name="Textplatzhalter 3"/>
          <p:cNvSpPr>
            <a:spLocks noGrp="1"/>
          </p:cNvSpPr>
          <p:nvPr>
            <p:ph type="body" sz="quarter" idx="17" hasCustomPrompt="1"/>
          </p:nvPr>
        </p:nvSpPr>
        <p:spPr>
          <a:xfrm>
            <a:off x="40326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36345633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_subtitle_image_copyright_beneath">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1762125"/>
            <a:ext cx="12192000" cy="4586175"/>
          </a:xfrm>
          <a:prstGeom prst="rect">
            <a:avLst/>
          </a:prstGeom>
        </p:spPr>
        <p:txBody>
          <a:bodyPr vert="horz"/>
          <a:lstStyle>
            <a:lvl1pPr marL="0" indent="0">
              <a:buNone/>
              <a:defRPr/>
            </a:lvl1pPr>
          </a:lstStyle>
          <a:p>
            <a:r>
              <a:rPr lang="de-DE" dirty="0"/>
              <a:t>Image</a:t>
            </a:r>
          </a:p>
        </p:txBody>
      </p:sp>
      <p:sp>
        <p:nvSpPr>
          <p:cNvPr id="4"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
        <p:nvSpPr>
          <p:cNvPr id="5"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spcBef>
                <a:spcPts val="0"/>
              </a:spcBef>
              <a:buNone/>
              <a:defRPr sz="4400" b="1" i="0" spc="50" baseline="0">
                <a:solidFill>
                  <a:srgbClr val="272727"/>
                </a:solidFill>
                <a:latin typeface="Calibri"/>
                <a:cs typeface="Calibri"/>
              </a:defRPr>
            </a:lvl1pPr>
          </a:lstStyle>
          <a:p>
            <a:pPr lvl="0"/>
            <a:r>
              <a:rPr lang="de-DE" dirty="0"/>
              <a:t>Title</a:t>
            </a:r>
          </a:p>
        </p:txBody>
      </p:sp>
      <p:sp>
        <p:nvSpPr>
          <p:cNvPr id="6" name="Textplatzhalter 3"/>
          <p:cNvSpPr>
            <a:spLocks noGrp="1"/>
          </p:cNvSpPr>
          <p:nvPr>
            <p:ph type="body" sz="quarter" idx="15" hasCustomPrompt="1"/>
          </p:nvPr>
        </p:nvSpPr>
        <p:spPr>
          <a:xfrm>
            <a:off x="728300" y="6454773"/>
            <a:ext cx="5672662" cy="271350"/>
          </a:xfrm>
          <a:prstGeom prst="rect">
            <a:avLst/>
          </a:prstGeom>
        </p:spPr>
        <p:txBody>
          <a:bodyPr vert="horz" lIns="0" tIns="0" rIns="0" bIns="0" anchor="ctr" anchorCtr="0"/>
          <a:lstStyle>
            <a:lvl1pPr marL="0" indent="0" algn="l">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9258438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_Image_textbox_below">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728300" y="5239488"/>
            <a:ext cx="10716675" cy="1499978"/>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Text Box</a:t>
            </a:r>
          </a:p>
        </p:txBody>
      </p:sp>
      <p:sp>
        <p:nvSpPr>
          <p:cNvPr id="9" name="Bildplatzhalter 2"/>
          <p:cNvSpPr>
            <a:spLocks noGrp="1"/>
          </p:cNvSpPr>
          <p:nvPr>
            <p:ph type="pic" sz="quarter" idx="13" hasCustomPrompt="1"/>
          </p:nvPr>
        </p:nvSpPr>
        <p:spPr>
          <a:xfrm>
            <a:off x="180" y="1122362"/>
            <a:ext cx="12192000" cy="4117125"/>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5"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47209890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_+_generic_media">
    <p:spTree>
      <p:nvGrpSpPr>
        <p:cNvPr id="1" name=""/>
        <p:cNvGrpSpPr/>
        <p:nvPr/>
      </p:nvGrpSpPr>
      <p:grpSpPr>
        <a:xfrm>
          <a:off x="0" y="0"/>
          <a:ext cx="0" cy="0"/>
          <a:chOff x="0" y="0"/>
          <a:chExt cx="0" cy="0"/>
        </a:xfrm>
      </p:grpSpPr>
      <p:sp>
        <p:nvSpPr>
          <p:cNvPr id="5" name="Content Placeholder 4"/>
          <p:cNvSpPr>
            <a:spLocks noGrp="1"/>
          </p:cNvSpPr>
          <p:nvPr>
            <p:ph sz="quarter" idx="15" hasCustomPrompt="1"/>
          </p:nvPr>
        </p:nvSpPr>
        <p:spPr>
          <a:xfrm>
            <a:off x="0" y="1122362"/>
            <a:ext cx="12191640" cy="5735637"/>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Media Placeholder</a:t>
            </a:r>
            <a:endParaRPr lang="de-DE" dirty="0"/>
          </a:p>
        </p:txBody>
      </p:sp>
      <p:sp>
        <p:nvSpPr>
          <p:cNvPr id="6" name="Textplatzhalter 3"/>
          <p:cNvSpPr>
            <a:spLocks noGrp="1"/>
          </p:cNvSpPr>
          <p:nvPr>
            <p:ph type="body" sz="quarter" idx="16" hasCustomPrompt="1"/>
          </p:nvPr>
        </p:nvSpPr>
        <p:spPr>
          <a:xfrm>
            <a:off x="728300" y="295608"/>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31491779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_infront_generic_media">
    <p:spTree>
      <p:nvGrpSpPr>
        <p:cNvPr id="1" name=""/>
        <p:cNvGrpSpPr/>
        <p:nvPr/>
      </p:nvGrpSpPr>
      <p:grpSpPr>
        <a:xfrm>
          <a:off x="0" y="0"/>
          <a:ext cx="0" cy="0"/>
          <a:chOff x="0" y="0"/>
          <a:chExt cx="0" cy="0"/>
        </a:xfrm>
      </p:grpSpPr>
      <p:sp>
        <p:nvSpPr>
          <p:cNvPr id="5" name="Content Placeholder 4"/>
          <p:cNvSpPr>
            <a:spLocks noGrp="1"/>
          </p:cNvSpPr>
          <p:nvPr>
            <p:ph sz="quarter" idx="15" hasCustomPrompt="1"/>
          </p:nvPr>
        </p:nvSpPr>
        <p:spPr>
          <a:xfrm>
            <a:off x="0" y="0"/>
            <a:ext cx="12192000" cy="6858000"/>
          </a:xfrm>
          <a:prstGeom prst="rect">
            <a:avLst/>
          </a:prstGeom>
        </p:spPr>
        <p:txBody>
          <a:bodyPr/>
          <a:lstStyle>
            <a:lvl1pPr marL="0" indent="0">
              <a:buNone/>
              <a:defRPr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Media Placeholder</a:t>
            </a:r>
            <a:endParaRPr lang="de-DE" dirty="0"/>
          </a:p>
        </p:txBody>
      </p:sp>
      <p:sp>
        <p:nvSpPr>
          <p:cNvPr id="3" name="Textplatzhalter 3"/>
          <p:cNvSpPr>
            <a:spLocks noGrp="1"/>
          </p:cNvSpPr>
          <p:nvPr>
            <p:ph type="body" sz="quarter" idx="14" hasCustomPrompt="1"/>
          </p:nvPr>
        </p:nvSpPr>
        <p:spPr>
          <a:xfrm>
            <a:off x="728300" y="36000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4" name="Textplatzhalter 3"/>
          <p:cNvSpPr>
            <a:spLocks noGrp="1"/>
          </p:cNvSpPr>
          <p:nvPr>
            <p:ph type="body" sz="quarter" idx="17" hasCustomPrompt="1"/>
          </p:nvPr>
        </p:nvSpPr>
        <p:spPr>
          <a:xfrm>
            <a:off x="403245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64122332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1_Blank_with_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44641"/>
      </p:ext>
      <p:ext uri="{BDD974B1-32DC-4BF4-8A99-D1E91E054651}">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_Blank_with_Logo_WZ">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9C833CE-C90F-44A9-B946-85626A834703}"/>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Tree>
    <p:extLst>
      <p:ext uri="{BB962C8B-B14F-4D97-AF65-F5344CB8AC3E}">
        <p14:creationId xmlns:p14="http://schemas.microsoft.com/office/powerpoint/2010/main" val="3945138277"/>
      </p:ext>
      <p:ext uri="{BDD974B1-32DC-4BF4-8A99-D1E91E0546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el_mittig_with_Logo">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7EB1A6B-5778-4E7F-A5B0-C5C82F17A215}"/>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2" name="Textplatzhalter 3">
            <a:extLst>
              <a:ext uri="{FF2B5EF4-FFF2-40B4-BE49-F238E27FC236}">
                <a16:creationId xmlns:a16="http://schemas.microsoft.com/office/drawing/2014/main" id="{80569761-27B8-4D6D-B684-3474A0B2C14F}"/>
              </a:ex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1066800" y="3159000"/>
            <a:ext cx="9580713" cy="540000"/>
          </a:xfrm>
          <a:prstGeom prst="rect">
            <a:avLst/>
          </a:prstGeom>
        </p:spPr>
        <p:txBody>
          <a:bodyPr vert="horz" lIns="0" tIns="0" rIns="0" bIns="0" rtlCol="0" anchor="ctr"/>
          <a:lstStyle>
            <a:lvl1pPr marL="0" lvl="0" indent="0" algn="ctr">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094685674"/>
      </p:ext>
      <p:ext uri="{BDD974B1-32DC-4BF4-8A99-D1E91E054651}">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Image_Layout_with_Title">
    <p:spTree>
      <p:nvGrpSpPr>
        <p:cNvPr id="1" name=""/>
        <p:cNvGrpSpPr/>
        <p:nvPr/>
      </p:nvGrpSpPr>
      <p:grpSpPr>
        <a:xfrm>
          <a:off x="0" y="0"/>
          <a:ext cx="0" cy="0"/>
          <a:chOff x="0" y="0"/>
          <a:chExt cx="0" cy="0"/>
        </a:xfrm>
      </p:grpSpPr>
      <p:sp>
        <p:nvSpPr>
          <p:cNvPr id="2" name="Picture Placeholder 5">
            <a:extLst>
              <a:ext uri="{37548719-BAA1-4FEA-A556-16A41B9456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4ACEC06-57E4-41FB-8E19-5BA1FBD7695A}"/>
              </a:ext>
            </a:extLst>
          </p:cNvPr>
          <p:cNvSpPr>
            <a:spLocks noGrp="1"/>
          </p:cNvSpPr>
          <p:nvPr>
            <p:ph type="pic"/>
          </p:nvPr>
        </p:nvSpPr>
        <p:spPr>
          <a:xfrm>
            <a:off x="6286500" y="1079500"/>
            <a:ext cx="5176838" cy="5308599"/>
          </a:xfrm>
          <a:prstGeom prst="rect">
            <a:avLst/>
          </a:prstGeom>
        </p:spPr>
        <p:txBody>
          <a:bodyPr vert="horz" rtlCol="0"/>
          <a:lstStyle>
            <a:lvl1pPr marL="0" lvl="0" indent="0">
              <a:buNone/>
            </a:lvl1pPr>
          </a:lstStyle>
          <a:p>
            <a:r>
              <a:rPr lang="en-US"/>
              <a:t>Picture</a:t>
            </a:r>
          </a:p>
        </p:txBody>
      </p:sp>
      <p:sp>
        <p:nvSpPr>
          <p:cNvPr id="3" name="Picture Placeholder 5">
            <a:extLst>
              <a:ext uri="{8845F1A7-5621-4560-9158-52E1C63F9D0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018C627-5D6F-444B-B8EB-41EF0AEFDB9D}"/>
              </a:ext>
            </a:extLst>
          </p:cNvPr>
          <p:cNvSpPr>
            <a:spLocks noGrp="1"/>
          </p:cNvSpPr>
          <p:nvPr>
            <p:ph type="pic" idx="1"/>
          </p:nvPr>
        </p:nvSpPr>
        <p:spPr>
          <a:xfrm>
            <a:off x="728300" y="1079500"/>
            <a:ext cx="5176838" cy="5308599"/>
          </a:xfrm>
          <a:prstGeom prst="rect">
            <a:avLst/>
          </a:prstGeom>
        </p:spPr>
        <p:txBody>
          <a:bodyPr vert="horz" rtlCol="0"/>
          <a:lstStyle>
            <a:lvl1pPr marL="0" lvl="0" indent="0">
              <a:buNone/>
            </a:lvl1pPr>
          </a:lstStyle>
          <a:p>
            <a:r>
              <a:rPr lang="en-US"/>
              <a:t>Picture</a:t>
            </a:r>
          </a:p>
        </p:txBody>
      </p:sp>
      <p:sp>
        <p:nvSpPr>
          <p:cNvPr id="4" name="Textplatzhalter 3">
            <a:extLst>
              <a:ext uri="{AF9AC6C2-47A2-4D3D-BF5F-0112A866A1C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34CB083-2F64-495A-8D57-D976DA39C9C1}"/>
              </a:ext>
            </a:extLst>
          </p:cNvPr>
          <p:cNvSpPr>
            <a:spLocks noGrp="1"/>
          </p:cNvSpPr>
          <p:nvPr>
            <p:ph type="body" idx="2"/>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0B05DCFA-657D-44C4-BDC8-2910F2421F3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EE7CD8F-1098-4D3D-A59E-67F8BA6FBE9A}"/>
              </a:ext>
            </a:extLst>
          </p:cNvPr>
          <p:cNvSpPr>
            <a:spLocks noGrp="1"/>
          </p:cNvSpPr>
          <p:nvPr>
            <p:ph type="body" idx="3"/>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3257FC7F-F70A-44DF-A2D3-B2B77C693C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78AEBC1-B082-431B-A0A8-AAD81058A3DB}"/>
              </a:ext>
            </a:extLst>
          </p:cNvPr>
          <p:cNvSpPr>
            <a:spLocks noGrp="1"/>
          </p:cNvSpPr>
          <p:nvPr>
            <p:ph type="body" idx="4"/>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2521639963"/>
      </p:ext>
      <p:ext uri="{232FB679-AFA6-4A1A-88A1-B78B4566A50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le_Subtitle_Logo">
    <p:spTree>
      <p:nvGrpSpPr>
        <p:cNvPr id="1" name=""/>
        <p:cNvGrpSpPr/>
        <p:nvPr/>
      </p:nvGrpSpPr>
      <p:grpSpPr>
        <a:xfrm>
          <a:off x="0" y="0"/>
          <a:ext cx="0" cy="0"/>
          <a:chOff x="0" y="0"/>
          <a:chExt cx="0" cy="0"/>
        </a:xfrm>
      </p:grpSpPr>
      <p:sp>
        <p:nvSpPr>
          <p:cNvPr id="4" name="Textplatzhalter 3">
            <a:extLst>
              <a:ext uri="{EDD78AF7-02B4-47DC-9B67-ACD13A03E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288810154"/>
      </p:ext>
      <p:ext uri="{232DB6A9-73C3-4DD9-BBB4-E1FC3EE313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1_Image_Right_+_Title_">
    <p:spTree>
      <p:nvGrpSpPr>
        <p:cNvPr id="1" name=""/>
        <p:cNvGrpSpPr/>
        <p:nvPr/>
      </p:nvGrpSpPr>
      <p:grpSpPr>
        <a:xfrm>
          <a:off x="0" y="0"/>
          <a:ext cx="0" cy="0"/>
          <a:chOff x="0" y="0"/>
          <a:chExt cx="0" cy="0"/>
        </a:xfrm>
      </p:grpSpPr>
      <p:sp>
        <p:nvSpPr>
          <p:cNvPr id="2" name="Picture Placeholder 5">
            <a:extLst>
              <a:ext uri="{A32C300C-D1AD-4383-874D-FF81710ED2B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EEB163-81D1-4A61-832E-663C3DAD0280}"/>
              </a:ext>
            </a:extLst>
          </p:cNvPr>
          <p:cNvSpPr>
            <a:spLocks noGrp="1"/>
          </p:cNvSpPr>
          <p:nvPr>
            <p:ph type="pic"/>
          </p:nvPr>
        </p:nvSpPr>
        <p:spPr>
          <a:xfrm>
            <a:off x="6286500" y="1604850"/>
            <a:ext cx="5176838" cy="4783249"/>
          </a:xfrm>
          <a:prstGeom prst="rect">
            <a:avLst/>
          </a:prstGeom>
        </p:spPr>
        <p:txBody>
          <a:bodyPr vert="horz" rtlCol="0"/>
          <a:lstStyle>
            <a:lvl1pPr marL="0" lvl="0" indent="0">
              <a:buNone/>
            </a:lvl1pPr>
          </a:lstStyle>
          <a:p>
            <a:r>
              <a:rPr lang="en-US"/>
              <a:t>Picture</a:t>
            </a:r>
          </a:p>
        </p:txBody>
      </p:sp>
      <p:sp>
        <p:nvSpPr>
          <p:cNvPr id="3" name="Picture Placeholder 5">
            <a:extLst>
              <a:ext uri="{40657195-B8A4-48CF-AA7C-95880E1FFFD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6528E22-459B-4DC0-8CD8-017A4BE73EE2}"/>
              </a:ext>
            </a:extLst>
          </p:cNvPr>
          <p:cNvSpPr>
            <a:spLocks noGrp="1"/>
          </p:cNvSpPr>
          <p:nvPr>
            <p:ph type="pic" idx="1"/>
          </p:nvPr>
        </p:nvSpPr>
        <p:spPr>
          <a:xfrm>
            <a:off x="728300" y="1604850"/>
            <a:ext cx="5176838" cy="4783249"/>
          </a:xfrm>
          <a:prstGeom prst="rect">
            <a:avLst/>
          </a:prstGeom>
        </p:spPr>
        <p:txBody>
          <a:bodyPr vert="horz" rtlCol="0"/>
          <a:lstStyle>
            <a:lvl1pPr marL="0" lvl="0" indent="0">
              <a:buNone/>
            </a:lvl1pPr>
          </a:lstStyle>
          <a:p>
            <a:r>
              <a:rPr lang="en-US"/>
              <a:t>Picture</a:t>
            </a:r>
          </a:p>
        </p:txBody>
      </p:sp>
      <p:sp>
        <p:nvSpPr>
          <p:cNvPr id="4" name="Textplatzhalter 3">
            <a:extLst>
              <a:ext uri="{EDD78AF7-02B4-47DC-9B67-ACD13A03EED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5" name="Textplatzhalter 3">
            <a:extLst>
              <a:ext uri="{9C72AA8B-0A68-4A03-B45F-802D187081A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39BDC84-C0C5-4EE9-807B-A82EBB1EBAC8}"/>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6FE0649C-355E-46C1-96EC-56411ED477D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6B934B3-82C4-4905-9F4D-9E58294646FB}"/>
              </a:ext>
            </a:extLst>
          </p:cNvPr>
          <p:cNvSpPr>
            <a:spLocks noGrp="1"/>
          </p:cNvSpPr>
          <p:nvPr>
            <p:ph type="body" idx="4"/>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7" name="Textplatzhalter 3">
            <a:extLst>
              <a:ext uri="{47C8E4E4-52F1-465E-93C1-00BE18EB8D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3533622305"/>
      </p:ext>
      <p:ext uri="{232DB6A9-73C3-4DD9-BBB4-E1FC3EE3137D}">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Layout_with_Subtitle_3_Spalten">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6BB04DC-D9EF-418F-84B2-811C287139A6}"/>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4" name="Textplatzhalter 3">
            <a:extLst>
              <a:ext uri="{EDD78AF7-02B4-47DC-9B67-ACD13A03EED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47C8E4E4-52F1-465E-93C1-00BE18EB8D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441686586"/>
      </p:ext>
      <p:ext uri="{232DB6A9-73C3-4DD9-BBB4-E1FC3EE313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1_Image_Right_+_Title_+_Subtitle">
    <p:spTree>
      <p:nvGrpSpPr>
        <p:cNvPr id="1" name=""/>
        <p:cNvGrpSpPr/>
        <p:nvPr/>
      </p:nvGrpSpPr>
      <p:grpSpPr>
        <a:xfrm>
          <a:off x="0" y="0"/>
          <a:ext cx="0" cy="0"/>
          <a:chOff x="0" y="0"/>
          <a:chExt cx="0" cy="0"/>
        </a:xfrm>
      </p:grpSpPr>
      <p:sp>
        <p:nvSpPr>
          <p:cNvPr id="2" name="Picture Placeholder 5">
            <a:extLst>
              <a:ext uri="{254AEA11-9DF0-497B-A8EA-FBD830BB69D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E097AAB-2941-429B-BBA3-BD2E3592F0CE}"/>
              </a:ext>
            </a:extLst>
          </p:cNvPr>
          <p:cNvSpPr>
            <a:spLocks noGrp="1"/>
          </p:cNvSpPr>
          <p:nvPr>
            <p:ph type="pic"/>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3" name="Textplatzhalter 3">
            <a:extLst>
              <a:ext uri="{97837889-F909-45D2-A682-D895FEF3FFB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53852D37-59C5-46E7-B6EA-BFEBB4E3FE6C}"/>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 Placeholder 2">
            <a:extLst>
              <a:ext uri="{BBFAF8FF-0C61-4816-A345-085C66D803E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9D7E48A-3816-4E5F-8A8D-6F457E59BC11}"/>
              </a:ext>
            </a:extLst>
          </p:cNvPr>
          <p:cNvSpPr>
            <a:spLocks noGrp="1"/>
          </p:cNvSpPr>
          <p:nvPr>
            <p:ph type="body" idx="2"/>
          </p:nvPr>
        </p:nvSpPr>
        <p:spPr>
          <a:xfrm>
            <a:off x="737663" y="1855960"/>
            <a:ext cx="5175413" cy="4532140"/>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C711844-EF1B-4D75-8B2A-534CE1557F7C}"/>
              </a:ext>
            </a:extLst>
          </p:cNvPr>
          <p:cNvSpPr>
            <a:spLocks noGrp="1"/>
          </p:cNvSpPr>
          <p:nvPr>
            <p:ph type="body" idx="4"/>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pic>
        <p:nvPicPr>
          <p:cNvPr id="7" name="Grafik 6" descr="Ein Bild, das Text enthält.&#10;&#10;Automatisch generierte Beschreibung">
            <a:extLst>
              <a:ext uri="{FF2B5EF4-FFF2-40B4-BE49-F238E27FC236}">
                <a16:creationId xmlns:a16="http://schemas.microsoft.com/office/drawing/2014/main" id="{A44DE091-CECA-46E0-B85D-FE781033AA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4216" y="364669"/>
            <a:ext cx="1451460" cy="468000"/>
          </a:xfrm>
          <a:prstGeom prst="rect">
            <a:avLst/>
          </a:prstGeom>
        </p:spPr>
      </p:pic>
    </p:spTree>
    <p:extLst>
      <p:ext uri="{BB962C8B-B14F-4D97-AF65-F5344CB8AC3E}">
        <p14:creationId xmlns:p14="http://schemas.microsoft.com/office/powerpoint/2010/main" val="1496077608"/>
      </p:ext>
      <p:ext uri="{F2515EF1-86A6-4AC6-B872-04692A3D6890}">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Image_Right_+_Title+Text">
    <p:spTree>
      <p:nvGrpSpPr>
        <p:cNvPr id="1" name=""/>
        <p:cNvGrpSpPr/>
        <p:nvPr/>
      </p:nvGrpSpPr>
      <p:grpSpPr>
        <a:xfrm>
          <a:off x="0" y="0"/>
          <a:ext cx="0" cy="0"/>
          <a:chOff x="0" y="0"/>
          <a:chExt cx="0" cy="0"/>
        </a:xfrm>
      </p:grpSpPr>
      <p:sp>
        <p:nvSpPr>
          <p:cNvPr id="2" name="Picture Placeholder 5">
            <a:extLst>
              <a:ext uri="{254AEA11-9DF0-497B-A8EA-FBD830BB69D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E097AAB-2941-429B-BBA3-BD2E3592F0CE}"/>
              </a:ext>
            </a:extLst>
          </p:cNvPr>
          <p:cNvSpPr>
            <a:spLocks noGrp="1"/>
          </p:cNvSpPr>
          <p:nvPr>
            <p:ph type="pic"/>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4" name="Text Placeholder 2">
            <a:extLst>
              <a:ext uri="{BBFAF8FF-0C61-4816-A345-085C66D803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D7E48A-3816-4E5F-8A8D-6F457E59BC11}"/>
              </a:ext>
            </a:extLst>
          </p:cNvPr>
          <p:cNvSpPr>
            <a:spLocks noGrp="1"/>
          </p:cNvSpPr>
          <p:nvPr>
            <p:ph type="body" idx="2"/>
          </p:nvPr>
        </p:nvSpPr>
        <p:spPr>
          <a:xfrm>
            <a:off x="737663" y="1162373"/>
            <a:ext cx="5175413" cy="5225727"/>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711844-EF1B-4D75-8B2A-534CE1557F7C}"/>
              </a:ext>
            </a:extLst>
          </p:cNvPr>
          <p:cNvSpPr>
            <a:spLocks noGrp="1"/>
          </p:cNvSpPr>
          <p:nvPr>
            <p:ph type="body" idx="4"/>
          </p:nvPr>
        </p:nvSpPr>
        <p:spPr>
          <a:xfrm>
            <a:off x="737663" y="359999"/>
            <a:ext cx="5548837"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56257485"/>
      </p:ext>
      <p:ext uri="{F2515EF1-86A6-4AC6-B872-04692A3D689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Image_+_Title_+_Subtitle">
    <p:spTree>
      <p:nvGrpSpPr>
        <p:cNvPr id="1" name=""/>
        <p:cNvGrpSpPr/>
        <p:nvPr/>
      </p:nvGrpSpPr>
      <p:grpSpPr>
        <a:xfrm>
          <a:off x="0" y="0"/>
          <a:ext cx="0" cy="0"/>
          <a:chOff x="0" y="0"/>
          <a:chExt cx="0" cy="0"/>
        </a:xfrm>
      </p:grpSpPr>
      <p:sp>
        <p:nvSpPr>
          <p:cNvPr id="3" name="Textplatzhalter 3">
            <a:extLst>
              <a:ext uri="{97837889-F909-45D2-A682-D895FEF3FFB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3852D37-59C5-46E7-B6EA-BFEBB4E3FE6C}"/>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3200" b="0" i="0" spc="50" baseline="0" dirty="0">
                <a:solidFill>
                  <a:schemeClr val="bg1"/>
                </a:solidFill>
                <a:latin typeface="Calibri"/>
              </a:defRPr>
            </a:lvl1pPr>
          </a:lstStyle>
          <a:p>
            <a:pPr lvl="0"/>
            <a:r>
              <a:rPr lang="en-US"/>
              <a:t>Subtitle</a:t>
            </a:r>
          </a:p>
        </p:txBody>
      </p:sp>
      <p:sp>
        <p:nvSpPr>
          <p:cNvPr id="4" name="Text Placeholder 2">
            <a:extLst>
              <a:ext uri="{BBFAF8FF-0C61-4816-A345-085C66D803E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9D7E48A-3816-4E5F-8A8D-6F457E59BC11}"/>
              </a:ext>
            </a:extLst>
          </p:cNvPr>
          <p:cNvSpPr>
            <a:spLocks noGrp="1"/>
          </p:cNvSpPr>
          <p:nvPr>
            <p:ph type="body" idx="2"/>
          </p:nvPr>
        </p:nvSpPr>
        <p:spPr>
          <a:xfrm>
            <a:off x="737663" y="1855960"/>
            <a:ext cx="10716675" cy="4532140"/>
          </a:xfrm>
          <a:prstGeom prst="rect">
            <a:avLst/>
          </a:prstGeom>
        </p:spPr>
        <p:txBody>
          <a:bodyPr vert="horz" rtlCol="0" anchor="ctr"/>
          <a:lstStyle>
            <a:lvl1pPr marL="0" lvl="0" indent="0" algn="ctr">
              <a:buNone/>
              <a:defRPr lang="en-US" sz="3200" dirty="0">
                <a:solidFill>
                  <a:schemeClr val="bg1"/>
                </a:solidFill>
              </a:defRPr>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5" name="Textplatzhalter 3">
            <a:extLst>
              <a:ext uri="{D475A195-43BB-44CA-94D7-F39D742EAC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8806BA-B432-44D0-8690-0A6EE9142E37}"/>
              </a:ext>
            </a:extLst>
          </p:cNvPr>
          <p:cNvSpPr>
            <a:spLocks noGrp="1"/>
          </p:cNvSpPr>
          <p:nvPr>
            <p:ph type="body" idx="3"/>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6" name="Textplatzhalter 3">
            <a:extLst>
              <a:ext uri="{44622777-574B-4DF3-A90A-6C8E5B57DEC8}">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C711844-EF1B-4D75-8B2A-534CE1557F7C}"/>
              </a:ext>
            </a:extLst>
          </p:cNvPr>
          <p:cNvSpPr>
            <a:spLocks noGrp="1"/>
          </p:cNvSpPr>
          <p:nvPr>
            <p:ph type="body" idx="4"/>
          </p:nvPr>
        </p:nvSpPr>
        <p:spPr>
          <a:xfrm>
            <a:off x="737663" y="359999"/>
            <a:ext cx="9580713" cy="540000"/>
          </a:xfrm>
          <a:prstGeom prst="rect">
            <a:avLst/>
          </a:prstGeom>
        </p:spPr>
        <p:txBody>
          <a:bodyPr vert="horz" lIns="0" tIns="0" rIns="0" bIns="0" rtlCol="0" anchor="ctr"/>
          <a:lstStyle>
            <a:lvl1pPr marL="0" lvl="0" indent="0" algn="l">
              <a:buNone/>
              <a:defRPr lang="en-US" sz="44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1663817620"/>
      </p:ext>
      <p:ext uri="{F2515EF1-86A6-4AC6-B872-04692A3D689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1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1_Image_Left_with_Title_+_Subtitle">
    <p:spTree>
      <p:nvGrpSpPr>
        <p:cNvPr id="1" name=""/>
        <p:cNvGrpSpPr/>
        <p:nvPr/>
      </p:nvGrpSpPr>
      <p:grpSpPr>
        <a:xfrm>
          <a:off x="0" y="0"/>
          <a:ext cx="0" cy="0"/>
          <a:chOff x="0" y="0"/>
          <a:chExt cx="0" cy="0"/>
        </a:xfrm>
      </p:grpSpPr>
      <p:sp>
        <p:nvSpPr>
          <p:cNvPr id="2" name="Picture Placeholder 5">
            <a:extLst>
              <a:ext uri="{6E2537C5-0B7C-4279-879B-72C0DFB3803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65FFC0A-B430-465A-9A5A-BDF427948B2F}"/>
              </a:ext>
            </a:extLst>
          </p:cNvPr>
          <p:cNvSpPr>
            <a:spLocks noGrp="1"/>
          </p:cNvSpPr>
          <p:nvPr>
            <p:ph type="pic"/>
          </p:nvPr>
        </p:nvSpPr>
        <p:spPr>
          <a:xfrm>
            <a:off x="737663" y="1855960"/>
            <a:ext cx="5176838" cy="4532140"/>
          </a:xfrm>
          <a:prstGeom prst="rect">
            <a:avLst/>
          </a:prstGeom>
        </p:spPr>
        <p:txBody>
          <a:bodyPr vert="horz" rtlCol="0"/>
          <a:lstStyle>
            <a:lvl1pPr marL="0" lvl="0" indent="0">
              <a:buNone/>
            </a:lvl1pPr>
          </a:lstStyle>
          <a:p>
            <a:r>
              <a:rPr lang="en-US"/>
              <a:t>Picture</a:t>
            </a:r>
          </a:p>
        </p:txBody>
      </p:sp>
      <p:sp>
        <p:nvSpPr>
          <p:cNvPr id="3" name="Textplatzhalter 3">
            <a:extLst>
              <a:ext uri="{D340A7EF-A975-4B5C-AC45-F723ACAD57F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74E5562-2907-4390-B33D-99323C35B26F}"/>
              </a:ext>
            </a:extLst>
          </p:cNvPr>
          <p:cNvSpPr>
            <a:spLocks noGrp="1"/>
          </p:cNvSpPr>
          <p:nvPr>
            <p:ph type="body" idx="1"/>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platzhalter 3">
            <a:extLst>
              <a:ext uri="{4060828E-BC39-4971-8447-2CAC73B3197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757D712-0280-4889-8C69-88581300D49A}"/>
              </a:ext>
            </a:extLst>
          </p:cNvPr>
          <p:cNvSpPr>
            <a:spLocks noGrp="1"/>
          </p:cNvSpPr>
          <p:nvPr>
            <p:ph type="body" idx="2"/>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2">
            <a:extLst>
              <a:ext uri="{21A1B694-B807-4AC5-AE75-9159BB9166A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54E9D84-5822-4749-8C7E-E5FBBC863621}"/>
              </a:ext>
            </a:extLst>
          </p:cNvPr>
          <p:cNvSpPr>
            <a:spLocks noGrp="1"/>
          </p:cNvSpPr>
          <p:nvPr>
            <p:ph type="body" idx="3"/>
          </p:nvPr>
        </p:nvSpPr>
        <p:spPr>
          <a:xfrm>
            <a:off x="6278924" y="1855960"/>
            <a:ext cx="5175413" cy="4532140"/>
          </a:xfrm>
          <a:prstGeom prst="rect">
            <a:avLst/>
          </a:prstGeom>
        </p:spPr>
        <p:txBody>
          <a:bodyPr vert="horz" rtlCol="0" anchor="ctr"/>
          <a:lstStyle>
            <a:lvl1pPr marL="0" lvl="0" indent="0" algn="ctr">
              <a:buNone/>
              <a:defRPr lang="en-US" sz="2400" dirty="0"/>
            </a:lvl1pPr>
            <a:lvl2pPr marL="457200" lvl="1" indent="0">
              <a:buNone/>
              <a:defRPr lang="en-US" sz="3200" dirty="0"/>
            </a:lvl2pPr>
            <a:lvl3pPr marL="914400" lvl="2" indent="0">
              <a:buNone/>
              <a:defRPr lang="en-US" sz="2800" dirty="0"/>
            </a:lvl3pPr>
            <a:lvl4pPr marL="1371600" lvl="3" indent="0">
              <a:buNone/>
              <a:defRPr lang="en-US" sz="2400" dirty="0"/>
            </a:lvl4pPr>
            <a:lvl5pPr marL="1828800" lvl="4" indent="0">
              <a:buNone/>
              <a:defRPr lang="en-US" sz="2400" dirty="0"/>
            </a:lvl5pPr>
          </a:lstStyle>
          <a:p>
            <a:pPr lvl="0"/>
            <a:r>
              <a:rPr lang="en-US"/>
              <a:t>Text Box</a:t>
            </a:r>
          </a:p>
        </p:txBody>
      </p:sp>
      <p:sp>
        <p:nvSpPr>
          <p:cNvPr id="6" name="Textplatzhalter 3">
            <a:extLst>
              <a:ext uri="{52C3C89E-0C2E-4198-98E7-988B0E94164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953E3AC-46AC-4AA0-B082-481AD3E03E08}"/>
              </a:ext>
            </a:extLst>
          </p:cNvPr>
          <p:cNvSpPr>
            <a:spLocks noGrp="1"/>
          </p:cNvSpPr>
          <p:nvPr>
            <p:ph type="body" idx="4"/>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794276096"/>
      </p:ext>
      <p:ext uri="{361261A1-8150-4712-845F-07DE4F57CA5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3-Text_boxes_with_Title_Subtitle">
    <p:spTree>
      <p:nvGrpSpPr>
        <p:cNvPr id="1" name=""/>
        <p:cNvGrpSpPr/>
        <p:nvPr/>
      </p:nvGrpSpPr>
      <p:grpSpPr>
        <a:xfrm>
          <a:off x="0" y="0"/>
          <a:ext cx="0" cy="0"/>
          <a:chOff x="0" y="0"/>
          <a:chExt cx="0" cy="0"/>
        </a:xfrm>
      </p:grpSpPr>
      <p:sp>
        <p:nvSpPr>
          <p:cNvPr id="2" name="Text Placeholder 3">
            <a:extLs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p:nvPr>
        </p:nvSpPr>
        <p:spPr>
          <a:xfrm>
            <a:off x="4487001" y="1604850"/>
            <a:ext cx="3479127" cy="5253150"/>
          </a:xfrm>
          <a:prstGeom prst="rect">
            <a:avLst/>
          </a:prstGeom>
          <a:solidFill>
            <a:srgbClr val="306DA5"/>
          </a:solidFill>
          <a:ln>
            <a:noFill/>
          </a:ln>
        </p:spPr>
        <p:txBody>
          <a:bodyPr vert="horz" rtlCol="0" anchor="ctr"/>
          <a:lstStyle>
            <a:lvl1pPr marL="0" lvl="0" indent="0" algn="l">
              <a:buNone/>
              <a:defRPr lang="en-US" sz="2400" baseline="0" dirty="0">
                <a:solidFill>
                  <a:schemeClr val="bg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0"/>
          </p:nvPr>
        </p:nvSpPr>
        <p:spPr>
          <a:xfrm>
            <a:off x="728663" y="1604850"/>
            <a:ext cx="3479127" cy="5253150"/>
          </a:xfrm>
          <a:prstGeom prst="rect">
            <a:avLst/>
          </a:prstGeom>
          <a:solidFill>
            <a:srgbClr val="306DA5"/>
          </a:solidFill>
        </p:spPr>
        <p:txBody>
          <a:bodyPr vert="horz" rtlCol="0" anchor="ctr"/>
          <a:lstStyle>
            <a:lvl1pPr marL="0" lvl="0" indent="0" algn="l">
              <a:buNone/>
              <a:defRPr lang="en-US" sz="2400" baseline="0" dirty="0">
                <a:solidFill>
                  <a:schemeClr val="bg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1"/>
          </p:nvPr>
        </p:nvSpPr>
        <p:spPr>
          <a:xfrm>
            <a:off x="8245340" y="1604850"/>
            <a:ext cx="3479127" cy="5253150"/>
          </a:xfrm>
          <a:prstGeom prst="rect">
            <a:avLst/>
          </a:prstGeom>
          <a:solidFill>
            <a:srgbClr val="306DA5"/>
          </a:solidFill>
        </p:spPr>
        <p:txBody>
          <a:bodyPr vert="horz" rtlCol="0" anchor="ctr"/>
          <a:lstStyle>
            <a:lvl1pPr marL="0" lvl="0" indent="0" algn="l">
              <a:buNone/>
              <a:defRPr lang="en-US" sz="2400" baseline="0" dirty="0">
                <a:solidFill>
                  <a:schemeClr val="bg1"/>
                </a:solidFill>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7" name="Textplatzhalter 3">
            <a:extLst>
              <a:ext uri="{FF2B5EF4-FFF2-40B4-BE49-F238E27FC236}">
                <a16:creationId xmlns:a16="http://schemas.microsoft.com/office/drawing/2014/main" id="{E60CC532-8B72-4466-B825-67B15FF90138}"/>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
          </p:nvPr>
        </p:nvSpPr>
        <p:spPr>
          <a:xfrm>
            <a:off x="728663" y="900000"/>
            <a:ext cx="3470126" cy="704850"/>
          </a:xfrm>
          <a:prstGeom prst="rect">
            <a:avLst/>
          </a:prstGeom>
          <a:solidFill>
            <a:srgbClr val="306DA5"/>
          </a:solidFill>
        </p:spPr>
        <p:txBody>
          <a:bodyPr vert="horz" lIns="0" tIns="0" rIns="0" bIns="0" rtlCol="0" anchor="ctr"/>
          <a:lstStyle>
            <a:lvl1pPr marL="0" lvl="0" indent="0" algn="ctr">
              <a:spcBef>
                <a:spcPts val="0"/>
              </a:spcBef>
              <a:buNone/>
              <a:defRPr lang="en-US" sz="2800" b="0" i="0" spc="50" baseline="0" dirty="0">
                <a:solidFill>
                  <a:schemeClr val="bg1"/>
                </a:solidFill>
                <a:latin typeface="Calibri"/>
              </a:defRPr>
            </a:lvl1pPr>
          </a:lstStyle>
          <a:p>
            <a:pPr lvl="0"/>
            <a:r>
              <a:rPr lang="en-US"/>
              <a:t>Subtitle</a:t>
            </a:r>
          </a:p>
        </p:txBody>
      </p:sp>
      <p:sp>
        <p:nvSpPr>
          <p:cNvPr id="8" name="Textplatzhalter 3">
            <a:extLst>
              <a:ext uri="{FF2B5EF4-FFF2-40B4-BE49-F238E27FC236}">
                <a16:creationId xmlns:a16="http://schemas.microsoft.com/office/drawing/2014/main" id="{132DF368-68F2-4FA4-A073-6BC3DF93C5FF}"/>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2"/>
          </p:nvPr>
        </p:nvSpPr>
        <p:spPr>
          <a:xfrm>
            <a:off x="4487001" y="900000"/>
            <a:ext cx="3470126" cy="704850"/>
          </a:xfrm>
          <a:prstGeom prst="rect">
            <a:avLst/>
          </a:prstGeom>
          <a:solidFill>
            <a:srgbClr val="306DA5"/>
          </a:solidFill>
        </p:spPr>
        <p:txBody>
          <a:bodyPr vert="horz" lIns="0" tIns="0" rIns="0" bIns="0" rtlCol="0" anchor="ctr"/>
          <a:lstStyle>
            <a:lvl1pPr marL="0" lvl="0" indent="0" algn="ctr">
              <a:spcBef>
                <a:spcPts val="0"/>
              </a:spcBef>
              <a:buNone/>
              <a:defRPr lang="en-US" sz="2800" b="0" i="0" spc="50" baseline="0" dirty="0">
                <a:solidFill>
                  <a:schemeClr val="bg1"/>
                </a:solidFill>
                <a:latin typeface="Calibri"/>
              </a:defRPr>
            </a:lvl1pPr>
          </a:lstStyle>
          <a:p>
            <a:pPr lvl="0"/>
            <a:r>
              <a:rPr lang="en-US"/>
              <a:t>Subtitle</a:t>
            </a:r>
          </a:p>
        </p:txBody>
      </p:sp>
      <p:sp>
        <p:nvSpPr>
          <p:cNvPr id="9" name="Textplatzhalter 3">
            <a:extLst>
              <a:ext uri="{FF2B5EF4-FFF2-40B4-BE49-F238E27FC236}">
                <a16:creationId xmlns:a16="http://schemas.microsoft.com/office/drawing/2014/main" id="{BAA3BE0F-A506-4ACB-91A3-76D5823298D5}"/>
              </a:ext>
              <a:ext uri="{29C0DFC1-53CF-4FED-BDE5-5D73215AD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A69AF0F-034D-4479-AD65-1A36DEAA7EE2}"/>
              </a:ext>
            </a:extLst>
          </p:cNvPr>
          <p:cNvSpPr>
            <a:spLocks noGrp="1"/>
          </p:cNvSpPr>
          <p:nvPr>
            <p:ph type="body" idx="13"/>
          </p:nvPr>
        </p:nvSpPr>
        <p:spPr>
          <a:xfrm>
            <a:off x="8245340" y="900000"/>
            <a:ext cx="3470126" cy="704850"/>
          </a:xfrm>
          <a:prstGeom prst="rect">
            <a:avLst/>
          </a:prstGeom>
          <a:solidFill>
            <a:srgbClr val="306DA5"/>
          </a:solidFill>
        </p:spPr>
        <p:txBody>
          <a:bodyPr vert="horz" lIns="0" tIns="0" rIns="0" bIns="0" rtlCol="0" anchor="ctr"/>
          <a:lstStyle>
            <a:lvl1pPr marL="0" lvl="0" indent="0" algn="ctr">
              <a:spcBef>
                <a:spcPts val="0"/>
              </a:spcBef>
              <a:buNone/>
              <a:defRPr lang="en-US" sz="2800" b="0" i="0" spc="50" baseline="0" dirty="0">
                <a:solidFill>
                  <a:schemeClr val="bg1"/>
                </a:solidFill>
                <a:latin typeface="Calibri"/>
              </a:defRPr>
            </a:lvl1pPr>
          </a:lstStyle>
          <a:p>
            <a:pPr lvl="0"/>
            <a:r>
              <a:rPr lang="en-US"/>
              <a:t>Subtitle</a:t>
            </a:r>
          </a:p>
        </p:txBody>
      </p:sp>
    </p:spTree>
    <p:extLst>
      <p:ext uri="{BB962C8B-B14F-4D97-AF65-F5344CB8AC3E}">
        <p14:creationId xmlns:p14="http://schemas.microsoft.com/office/powerpoint/2010/main" val="4184885144"/>
      </p:ext>
      <p:ext uri="{875D3414-B0F7-461D-B965-C00AE6EF98A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2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_3-Text_boxes_with_Title_Subtitle">
    <p:spTree>
      <p:nvGrpSpPr>
        <p:cNvPr id="1" name=""/>
        <p:cNvGrpSpPr/>
        <p:nvPr/>
      </p:nvGrpSpPr>
      <p:grpSpPr>
        <a:xfrm>
          <a:off x="0" y="0"/>
          <a:ext cx="0" cy="0"/>
          <a:chOff x="0" y="0"/>
          <a:chExt cx="0" cy="0"/>
        </a:xfrm>
      </p:grpSpPr>
      <p:sp>
        <p:nvSpPr>
          <p:cNvPr id="2" name="Text Placeholder 3">
            <a:extLs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p:nvPr>
        </p:nvSpPr>
        <p:spPr>
          <a:xfrm>
            <a:off x="4487001"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idx="10"/>
          </p:nvPr>
        </p:nvSpPr>
        <p:spPr>
          <a:xfrm>
            <a:off x="728663"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idx="11"/>
          </p:nvPr>
        </p:nvSpPr>
        <p:spPr>
          <a:xfrm>
            <a:off x="8245340" y="1604850"/>
            <a:ext cx="3479127" cy="4935649"/>
          </a:xfrm>
          <a:prstGeom prst="rect">
            <a:avLst/>
          </a:prstGeom>
        </p:spPr>
        <p:txBody>
          <a:bodyPr vert="horz" rtlCol="0" anchor="ctr"/>
          <a:lstStyle>
            <a:lvl1pPr marL="0" lvl="0" indent="0" algn="l">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7" name="Textplatzhalter 3">
            <a:extLst>
              <a:ext uri="{FF2B5EF4-FFF2-40B4-BE49-F238E27FC236}">
                <a16:creationId xmlns:a16="http://schemas.microsoft.com/office/drawing/2014/main" id="{E60CC532-8B72-4466-B825-67B15FF90138}"/>
              </a:ext>
              <a:ext uri="{29C0DFC1-53CF-4FED-BDE5-5D73215AD46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69AF0F-034D-4479-AD65-1A36DEAA7EE2}"/>
              </a:ext>
            </a:extLst>
          </p:cNvPr>
          <p:cNvSpPr>
            <a:spLocks noGrp="1"/>
          </p:cNvSpPr>
          <p:nvPr>
            <p:ph type="body" idx="1"/>
          </p:nvPr>
        </p:nvSpPr>
        <p:spPr>
          <a:xfrm>
            <a:off x="737663" y="900000"/>
            <a:ext cx="10986804"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Tree>
    <p:extLst>
      <p:ext uri="{BB962C8B-B14F-4D97-AF65-F5344CB8AC3E}">
        <p14:creationId xmlns:p14="http://schemas.microsoft.com/office/powerpoint/2010/main" val="2075203809"/>
      </p:ext>
      <p:ext uri="{875D3414-B0F7-461D-B965-C00AE6EF98AC}">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3-Text_boxes_with_Title">
    <p:spTree>
      <p:nvGrpSpPr>
        <p:cNvPr id="1" name=""/>
        <p:cNvGrpSpPr/>
        <p:nvPr/>
      </p:nvGrpSpPr>
      <p:grpSpPr>
        <a:xfrm>
          <a:off x="0" y="0"/>
          <a:ext cx="0" cy="0"/>
          <a:chOff x="0" y="0"/>
          <a:chExt cx="0" cy="0"/>
        </a:xfrm>
      </p:grpSpPr>
      <p:sp>
        <p:nvSpPr>
          <p:cNvPr id="2" name="Text Placeholder 3">
            <a:extLs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p:nvPr>
        </p:nvSpPr>
        <p:spPr>
          <a:xfrm>
            <a:off x="4487001"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6F33B2C4-D5DB-49BB-9C95-4377E69EB167}">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3">
            <a:extLst>
              <a:ext uri="{FF2B5EF4-FFF2-40B4-BE49-F238E27FC236}">
                <a16:creationId xmlns:a16="http://schemas.microsoft.com/office/drawing/2014/main" id="{5A447C66-DF26-4F97-87DB-20D3F2854C87}"/>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0"/>
          </p:nvPr>
        </p:nvSpPr>
        <p:spPr>
          <a:xfrm>
            <a:off x="728663"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6" name="Text Placeholder 3">
            <a:extLst>
              <a:ext uri="{FF2B5EF4-FFF2-40B4-BE49-F238E27FC236}">
                <a16:creationId xmlns:a16="http://schemas.microsoft.com/office/drawing/2014/main" id="{408D9186-5486-480D-8BCC-411722999DB1}"/>
              </a:ext>
              <a:ext uri="{84B743C2-1554-41F3-B945-948FAB6BE2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F8537B4-CBDA-4771-B556-B905F1E111B6}"/>
              </a:ext>
            </a:extLst>
          </p:cNvPr>
          <p:cNvSpPr>
            <a:spLocks noGrp="1"/>
          </p:cNvSpPr>
          <p:nvPr>
            <p:ph type="body" idx="11"/>
          </p:nvPr>
        </p:nvSpPr>
        <p:spPr>
          <a:xfrm>
            <a:off x="8245340" y="1231900"/>
            <a:ext cx="3479127" cy="5308599"/>
          </a:xfrm>
          <a:prstGeom prst="rect">
            <a:avLst/>
          </a:prstGeom>
        </p:spPr>
        <p:txBody>
          <a:bodyPr vert="horz" rtlCol="0" anchor="ctr"/>
          <a:lstStyle>
            <a:lvl1pPr marL="0" lvl="0" indent="0" algn="ctr">
              <a:buNone/>
              <a:defRPr lang="en-US" sz="24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1162497491"/>
      </p:ext>
      <p:ext uri="{875D3414-B0F7-461D-B965-C00AE6EF98AC}">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2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_2-Text_boxes_with_Title">
    <p:spTree>
      <p:nvGrpSpPr>
        <p:cNvPr id="1" name=""/>
        <p:cNvGrpSpPr/>
        <p:nvPr/>
      </p:nvGrpSpPr>
      <p:grpSpPr>
        <a:xfrm>
          <a:off x="0" y="0"/>
          <a:ext cx="0" cy="0"/>
          <a:chOff x="0" y="0"/>
          <a:chExt cx="0" cy="0"/>
        </a:xfrm>
      </p:grpSpPr>
      <p:sp>
        <p:nvSpPr>
          <p:cNvPr id="2" name="Text Placeholder 3">
            <a:extLst>
              <a:ext uri="{84B743C2-1554-41F3-B945-948FAB6BE2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F8537B4-CBDA-4771-B556-B905F1E111B6}"/>
              </a:ext>
            </a:extLst>
          </p:cNvPr>
          <p:cNvSpPr>
            <a:spLocks noGrp="1"/>
          </p:cNvSpPr>
          <p:nvPr>
            <p:ph type="body"/>
          </p:nvPr>
        </p:nvSpPr>
        <p:spPr>
          <a:xfrm>
            <a:off x="728663" y="1079500"/>
            <a:ext cx="5176837" cy="5308599"/>
          </a:xfrm>
          <a:prstGeom prst="rect">
            <a:avLst/>
          </a:prstGeom>
        </p:spPr>
        <p:txBody>
          <a:bodyPr vert="horz" rtlCol="0" anchor="ctr"/>
          <a:lstStyle>
            <a:lvl1pPr marL="0" lvl="0" indent="0" algn="ctr">
              <a:buNone/>
              <a:defRPr lang="en-US" sz="3200" baseline="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3" name="Text Placeholder 3">
            <a:extLst>
              <a:ext uri="{FC0E297F-BEA7-43B7-B237-DB4332B2FA7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F1EB073-37D8-4A98-9BD2-012A32C194EC}"/>
              </a:ext>
            </a:extLst>
          </p:cNvPr>
          <p:cNvSpPr>
            <a:spLocks noGrp="1"/>
          </p:cNvSpPr>
          <p:nvPr>
            <p:ph type="body" idx="1"/>
          </p:nvPr>
        </p:nvSpPr>
        <p:spPr>
          <a:xfrm>
            <a:off x="6286863" y="1079500"/>
            <a:ext cx="5176837" cy="5308599"/>
          </a:xfrm>
          <a:prstGeom prst="rect">
            <a:avLst/>
          </a:prstGeom>
        </p:spPr>
        <p:txBody>
          <a:bodyPr vert="horz" rtlCol="0" anchor="ctr"/>
          <a:lstStyle>
            <a:lvl1pPr marL="0" lvl="0" indent="0" algn="ctr">
              <a:buNone/>
              <a:defRPr lang="en-US" sz="3200" dirty="0"/>
            </a:lvl1pPr>
            <a:lvl2pPr marL="457200" lvl="1" indent="0">
              <a:buNone/>
            </a:lvl2pPr>
            <a:lvl3pPr marL="914400" lvl="2" indent="0">
              <a:buNone/>
            </a:lvl3pPr>
            <a:lvl4pPr marL="1371600" lvl="3" indent="0">
              <a:buNone/>
            </a:lvl4pPr>
            <a:lvl5pPr marL="1828800" lvl="4" indent="0">
              <a:buNone/>
            </a:lvl5pPr>
          </a:lstStyle>
          <a:p>
            <a:pPr lvl="0"/>
            <a:r>
              <a:rPr lang="en-US"/>
              <a:t>Text box</a:t>
            </a:r>
          </a:p>
        </p:txBody>
      </p:sp>
      <p:sp>
        <p:nvSpPr>
          <p:cNvPr id="4" name="Textplatzhalter 3">
            <a:extLst>
              <a:ext uri="{6F33B2C4-D5DB-49BB-9C95-4377E69EB16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861A72-5966-46A3-83E1-2F585DB42545}"/>
              </a:ext>
            </a:extLst>
          </p:cNvPr>
          <p:cNvSpPr>
            <a:spLocks noGrp="1"/>
          </p:cNvSpPr>
          <p:nvPr>
            <p:ph type="body" idx="2"/>
          </p:nvPr>
        </p:nvSpPr>
        <p:spPr>
          <a:xfrm>
            <a:off x="728663" y="359999"/>
            <a:ext cx="9589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3053707692"/>
      </p:ext>
      <p:ext uri="{875D3414-B0F7-461D-B965-C00AE6EF98AC}">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Image_Left_+_Title">
    <p:spTree>
      <p:nvGrpSpPr>
        <p:cNvPr id="1" name=""/>
        <p:cNvGrpSpPr/>
        <p:nvPr/>
      </p:nvGrpSpPr>
      <p:grpSpPr>
        <a:xfrm>
          <a:off x="0" y="0"/>
          <a:ext cx="0" cy="0"/>
          <a:chOff x="0" y="0"/>
          <a:chExt cx="0" cy="0"/>
        </a:xfrm>
      </p:grpSpPr>
      <p:sp>
        <p:nvSpPr>
          <p:cNvPr id="2" name="Picture Placeholder 5">
            <a:extLst>
              <a:ext uri="{8CBBFA71-49E0-417C-ADCC-92BF17CF78D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3BE6D63-C4FD-4DD9-9FDF-F6471654DE83}"/>
              </a:ext>
            </a:extLst>
          </p:cNvPr>
          <p:cNvSpPr>
            <a:spLocks noGrp="1"/>
          </p:cNvSpPr>
          <p:nvPr>
            <p:ph type="pic"/>
          </p:nvPr>
        </p:nvSpPr>
        <p:spPr>
          <a:xfrm>
            <a:off x="0" y="0"/>
            <a:ext cx="5905138" cy="6858000"/>
          </a:xfrm>
          <a:prstGeom prst="rect">
            <a:avLst/>
          </a:prstGeom>
        </p:spPr>
        <p:txBody>
          <a:bodyPr vert="horz" rtlCol="0"/>
          <a:lstStyle>
            <a:lvl1pPr marL="0" lvl="0" indent="0">
              <a:buNone/>
            </a:lvl1pPr>
          </a:lstStyle>
          <a:p>
            <a:r>
              <a:rPr lang="en-US"/>
              <a:t>Picture</a:t>
            </a:r>
          </a:p>
        </p:txBody>
      </p:sp>
      <p:sp>
        <p:nvSpPr>
          <p:cNvPr id="3" name="Textplatzhalter 3">
            <a:extLst>
              <a:ext uri="{EBB6228C-0633-4BD7-8858-BC15177D711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D4558B9-7B9F-4167-9A1E-42977EE90504}"/>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4" name="Textplatzhalter 3">
            <a:extLst>
              <a:ext uri="{03348428-5331-4AB1-90AD-902E25BB64D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5D64EE7-56E6-40FB-9D28-6F71A1806E36}"/>
              </a:ext>
            </a:extLst>
          </p:cNvPr>
          <p:cNvSpPr>
            <a:spLocks noGrp="1"/>
          </p:cNvSpPr>
          <p:nvPr>
            <p:ph type="body" idx="2"/>
          </p:nvPr>
        </p:nvSpPr>
        <p:spPr>
          <a:xfrm>
            <a:off x="6286861" y="539500"/>
            <a:ext cx="4076339"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3">
            <a:extLst>
              <a:ext uri="{CCCBBABC-709D-4809-AB5D-9DEE581D17C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7E18CC3-7C7A-49AA-80F8-0A10BAF39353}"/>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4233540105"/>
      </p:ext>
      <p:ext uri="{85BADFED-6A6C-4827-894F-E156C9380797}">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_Image_Right_with_Title">
    <p:spTree>
      <p:nvGrpSpPr>
        <p:cNvPr id="1" name=""/>
        <p:cNvGrpSpPr/>
        <p:nvPr/>
      </p:nvGrpSpPr>
      <p:grpSpPr>
        <a:xfrm>
          <a:off x="0" y="0"/>
          <a:ext cx="0" cy="0"/>
          <a:chOff x="0" y="0"/>
          <a:chExt cx="0" cy="0"/>
        </a:xfrm>
      </p:grpSpPr>
      <p:sp>
        <p:nvSpPr>
          <p:cNvPr id="3" name="Picture Placeholder 5">
            <a:extLst>
              <a:ext uri="{E95E59DD-524E-46B6-A23B-C0DD6CDA44A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4CBBCAF-37E7-4244-B13E-F4D89E4F79AF}"/>
              </a:ext>
            </a:extLst>
          </p:cNvPr>
          <p:cNvSpPr>
            <a:spLocks noGrp="1"/>
          </p:cNvSpPr>
          <p:nvPr>
            <p:ph type="pic" idx="1"/>
          </p:nvPr>
        </p:nvSpPr>
        <p:spPr>
          <a:xfrm>
            <a:off x="6286500" y="0"/>
            <a:ext cx="5905500" cy="6858000"/>
          </a:xfrm>
          <a:prstGeom prst="rect">
            <a:avLst/>
          </a:prstGeom>
        </p:spPr>
        <p:txBody>
          <a:bodyPr vert="horz" rtlCol="0"/>
          <a:lstStyle>
            <a:lvl1pPr marL="0" lvl="0" indent="0">
              <a:buNone/>
            </a:lvl1pPr>
          </a:lstStyle>
          <a:p>
            <a:r>
              <a:rPr lang="en-US"/>
              <a:t>Picture</a:t>
            </a:r>
          </a:p>
        </p:txBody>
      </p:sp>
      <p:sp>
        <p:nvSpPr>
          <p:cNvPr id="2" name="Text Placeholder 3">
            <a:extLst>
              <a:ext uri="{87FA1FF4-84E7-42C6-BB8F-DA3427B5A41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3D1BF33-477B-4686-BF67-5A5483827087}"/>
              </a:ext>
            </a:extLst>
          </p:cNvPr>
          <p:cNvSpPr>
            <a:spLocks noGrp="1"/>
          </p:cNvSpPr>
          <p:nvPr>
            <p:ph type="body"/>
          </p:nvPr>
        </p:nvSpPr>
        <p:spPr>
          <a:xfrm>
            <a:off x="728663"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
        <p:nvSpPr>
          <p:cNvPr id="4" name="Textplatzhalter 3">
            <a:extLst>
              <a:ext uri="{5C1B6DEC-9FFD-4751-8FB5-F4C80D97A9F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C2BAC20-1623-43EF-9C91-1A420197E03F}"/>
              </a:ext>
            </a:extLst>
          </p:cNvPr>
          <p:cNvSpPr>
            <a:spLocks noGrp="1"/>
          </p:cNvSpPr>
          <p:nvPr>
            <p:ph type="body" idx="2"/>
          </p:nvPr>
        </p:nvSpPr>
        <p:spPr>
          <a:xfrm>
            <a:off x="68115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45C28BEF-8A1A-4478-AA1F-91E39C130E0A}">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4F931AF-BDCF-47CC-B825-2BC6FA13AD69}"/>
              </a:ext>
            </a:extLst>
          </p:cNvPr>
          <p:cNvSpPr>
            <a:spLocks noGrp="1"/>
          </p:cNvSpPr>
          <p:nvPr>
            <p:ph type="body" idx="3"/>
          </p:nvPr>
        </p:nvSpPr>
        <p:spPr>
          <a:xfrm>
            <a:off x="728663" y="555462"/>
            <a:ext cx="5176837"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198252835"/>
      </p:ext>
      <p:ext uri="{80B0F757-D9B4-4C96-943A-F0BE1543074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2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_Title_with_graph">
    <p:spTree>
      <p:nvGrpSpPr>
        <p:cNvPr id="1" name=""/>
        <p:cNvGrpSpPr/>
        <p:nvPr/>
      </p:nvGrpSpPr>
      <p:grpSpPr>
        <a:xfrm>
          <a:off x="0" y="0"/>
          <a:ext cx="0" cy="0"/>
          <a:chOff x="0" y="0"/>
          <a:chExt cx="0" cy="0"/>
        </a:xfrm>
      </p:grpSpPr>
      <p:sp>
        <p:nvSpPr>
          <p:cNvPr id="2" name="Text Placeholder 3">
            <a:extLst>
              <a:ext uri="{A9256DDD-6A13-4018-9834-43465F1A024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89FA3E6-FF37-47CE-BD16-C131DB9BAAE1}"/>
              </a:ext>
            </a:extLst>
          </p:cNvPr>
          <p:cNvSpPr>
            <a:spLocks noGrp="1"/>
          </p:cNvSpPr>
          <p:nvPr>
            <p:ph type="body"/>
          </p:nvPr>
        </p:nvSpPr>
        <p:spPr>
          <a:xfrm>
            <a:off x="728300" y="6413500"/>
            <a:ext cx="6902489" cy="279398"/>
          </a:xfrm>
          <a:prstGeom prst="rect">
            <a:avLst/>
          </a:prstGeom>
        </p:spPr>
        <p:txBody>
          <a:bodyPr vert="horz" rtlCol="0" anchor="b"/>
          <a:lstStyle>
            <a:lvl1pPr marL="0" lvl="0" indent="0">
              <a:buNone/>
              <a:defRPr lang="en-US" sz="1200" baseline="0" dirty="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rPr lang="en-US"/>
              <a:t>Source:</a:t>
            </a:r>
          </a:p>
        </p:txBody>
      </p:sp>
      <p:sp>
        <p:nvSpPr>
          <p:cNvPr id="3" name="Chart Placeholder 8">
            <a:extLst>
              <a:ext uri="{E75767A7-54ED-4B7D-9DA6-73502A06327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E653ACF-C05C-48D8-928D-BBBB53A72672}"/>
              </a:ext>
            </a:extLst>
          </p:cNvPr>
          <p:cNvSpPr>
            <a:spLocks noGrp="1"/>
          </p:cNvSpPr>
          <p:nvPr>
            <p:ph type="chart" idx="1"/>
          </p:nvPr>
        </p:nvSpPr>
        <p:spPr>
          <a:xfrm>
            <a:off x="728300" y="1079500"/>
            <a:ext cx="10734675" cy="5308599"/>
          </a:xfrm>
          <a:prstGeom prst="rect">
            <a:avLst/>
          </a:prstGeom>
        </p:spPr>
        <p:txBody>
          <a:bodyPr vert="horz" rtlCol="0"/>
          <a:lstStyle>
            <a:lvl1pPr marL="0" lvl="0" indent="0">
              <a:buNone/>
            </a:lvl1pPr>
          </a:lstStyle>
          <a:p>
            <a:r>
              <a:rPr lang="en-US"/>
              <a:t>Graph</a:t>
            </a:r>
          </a:p>
        </p:txBody>
      </p:sp>
      <p:sp>
        <p:nvSpPr>
          <p:cNvPr id="4" name="Textplatzhalter 3">
            <a:extLst>
              <a:ext uri="{194AE906-3744-4636-A41A-FC81EA204A9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17DA7DD-485F-4ACA-B41E-64A71CADC865}"/>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245460954"/>
      </p:ext>
      <p:ext uri="{C55ED3F9-96D0-4CC3-A46C-73ED4113FC8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_Title_with_6_graphs">
    <p:spTree>
      <p:nvGrpSpPr>
        <p:cNvPr id="1" name=""/>
        <p:cNvGrpSpPr/>
        <p:nvPr/>
      </p:nvGrpSpPr>
      <p:grpSpPr>
        <a:xfrm>
          <a:off x="0" y="0"/>
          <a:ext cx="0" cy="0"/>
          <a:chOff x="0" y="0"/>
          <a:chExt cx="0" cy="0"/>
        </a:xfrm>
      </p:grpSpPr>
      <p:sp>
        <p:nvSpPr>
          <p:cNvPr id="2" name="Rectangle 16">
            <a:extLst>
              <a:ext uri="{C4AA6C43-011E-4B4F-A592-2CFF5062FF39}">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32E549-3855-4A24-B1E8-7A321E5DFD15}"/>
              </a:ext>
            </a:extLst>
          </p:cNvPr>
          <p:cNvSpPr/>
          <p:nvPr userDrawn="1"/>
        </p:nvSpPr>
        <p:spPr>
          <a:xfrm>
            <a:off x="728277" y="3820909"/>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7">
            <a:extLst>
              <a:ext uri="{CA520955-93E6-4078-8299-C780A0758EC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C155F5C-6443-49F9-8659-E54DF2CA5FCA}"/>
              </a:ext>
            </a:extLst>
          </p:cNvPr>
          <p:cNvSpPr/>
          <p:nvPr userDrawn="1"/>
        </p:nvSpPr>
        <p:spPr>
          <a:xfrm>
            <a:off x="4371101" y="3818462"/>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Rectangle 18">
            <a:extLst>
              <a:ext uri="{A02B57EF-47B7-4799-B6D5-5CCF27BA1A2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6C5BEC7-BE39-4967-B742-8E9221171711}"/>
              </a:ext>
            </a:extLst>
          </p:cNvPr>
          <p:cNvSpPr/>
          <p:nvPr userDrawn="1"/>
        </p:nvSpPr>
        <p:spPr>
          <a:xfrm>
            <a:off x="8013899" y="3818462"/>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5" name="Rectangle 14">
            <a:extLst>
              <a:ext uri="{CB9F4FED-EBAA-4E52-8E7F-7283EA5B814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F31D3E6-A11C-444B-A725-E59741EACB82}"/>
              </a:ext>
            </a:extLst>
          </p:cNvPr>
          <p:cNvSpPr/>
          <p:nvPr userDrawn="1"/>
        </p:nvSpPr>
        <p:spPr>
          <a:xfrm>
            <a:off x="4371101" y="1079497"/>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6" name="Rectangle 15">
            <a:extLst>
              <a:ext uri="{46E0698E-2121-42C1-8446-C81650BAF55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0EF5F82-286D-438C-AA28-8A73684AD35B}"/>
              </a:ext>
            </a:extLst>
          </p:cNvPr>
          <p:cNvSpPr/>
          <p:nvPr userDrawn="1"/>
        </p:nvSpPr>
        <p:spPr>
          <a:xfrm>
            <a:off x="8013900" y="1075681"/>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7" name="Rectangle 1">
            <a:extLst>
              <a:ext uri="{3A45DE7A-A508-48AD-AA66-D2BEDC92789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970F2B6-E07A-46CC-AC0C-09A01EDF4817}"/>
              </a:ext>
            </a:extLst>
          </p:cNvPr>
          <p:cNvSpPr/>
          <p:nvPr userDrawn="1"/>
        </p:nvSpPr>
        <p:spPr>
          <a:xfrm>
            <a:off x="728300" y="1079497"/>
            <a:ext cx="3449798" cy="259503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8" name="Text Placeholder 3">
            <a:extLst>
              <a:ext uri="{EA7BBA45-E4AB-4E51-8BAE-D6756A8AB51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8BBDA22-2198-405E-89F5-743BBD25661C}"/>
              </a:ext>
            </a:extLst>
          </p:cNvPr>
          <p:cNvSpPr>
            <a:spLocks noGrp="1"/>
          </p:cNvSpPr>
          <p:nvPr>
            <p:ph type="body"/>
          </p:nvPr>
        </p:nvSpPr>
        <p:spPr>
          <a:xfrm>
            <a:off x="728300" y="6413500"/>
            <a:ext cx="6902489" cy="279398"/>
          </a:xfrm>
          <a:prstGeom prst="rect">
            <a:avLst/>
          </a:prstGeom>
        </p:spPr>
        <p:txBody>
          <a:bodyPr vert="horz" rtlCol="0" anchor="b"/>
          <a:lstStyle>
            <a:lvl1pPr marL="0" lvl="0" indent="0">
              <a:buNone/>
              <a:defRPr lang="en-US" sz="1200" baseline="0" dirty="0">
                <a:solidFill>
                  <a:schemeClr val="tx1">
                    <a:lumMod val="50000"/>
                    <a:lumOff val="50000"/>
                  </a:schemeClr>
                </a:solidFill>
              </a:defRPr>
            </a:lvl1pPr>
            <a:lvl2pPr marL="457200" lvl="1" indent="0">
              <a:buNone/>
            </a:lvl2pPr>
            <a:lvl3pPr marL="914400" lvl="2" indent="0">
              <a:buNone/>
            </a:lvl3pPr>
            <a:lvl4pPr marL="1371600" lvl="3" indent="0">
              <a:buNone/>
            </a:lvl4pPr>
            <a:lvl5pPr marL="1828800" lvl="4" indent="0">
              <a:buNone/>
            </a:lvl5pPr>
          </a:lstStyle>
          <a:p>
            <a:pPr lvl="0"/>
            <a:r>
              <a:rPr lang="en-US"/>
              <a:t>Source:</a:t>
            </a:r>
          </a:p>
        </p:txBody>
      </p:sp>
      <p:sp>
        <p:nvSpPr>
          <p:cNvPr id="9" name="Chart Placeholder 8">
            <a:extLst>
              <a:ext uri="{4A1AE0E2-2CBE-463F-9943-D57A6494E27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91CB80E-DF37-4595-9585-AEADEE9BE686}"/>
              </a:ext>
            </a:extLst>
          </p:cNvPr>
          <p:cNvSpPr>
            <a:spLocks noGrp="1"/>
          </p:cNvSpPr>
          <p:nvPr>
            <p:ph type="chart" idx="1"/>
          </p:nvPr>
        </p:nvSpPr>
        <p:spPr>
          <a:xfrm>
            <a:off x="728300" y="1075681"/>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0" name="Chart Placeholder 8">
            <a:extLst>
              <a:ext uri="{55D227FA-09B1-408E-8CD0-3EA259E9CF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D8CF8A1-35F3-4220-A390-C4A003492801}"/>
              </a:ext>
            </a:extLst>
          </p:cNvPr>
          <p:cNvSpPr>
            <a:spLocks noGrp="1"/>
          </p:cNvSpPr>
          <p:nvPr>
            <p:ph type="chart" idx="2"/>
          </p:nvPr>
        </p:nvSpPr>
        <p:spPr>
          <a:xfrm>
            <a:off x="4371101" y="1075681"/>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1" name="Chart Placeholder 8">
            <a:extLst>
              <a:ext uri="{BE3801D7-AFEA-4032-A49A-6BEAD1CAF3A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F0FE75E-4CAD-4674-A15C-D19083470DE6}"/>
              </a:ext>
            </a:extLst>
          </p:cNvPr>
          <p:cNvSpPr>
            <a:spLocks noGrp="1"/>
          </p:cNvSpPr>
          <p:nvPr>
            <p:ph type="chart" idx="3"/>
          </p:nvPr>
        </p:nvSpPr>
        <p:spPr>
          <a:xfrm>
            <a:off x="8013899" y="1079497"/>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2" name="Chart Placeholder 8">
            <a:extLst>
              <a:ext uri="{3C428C80-C61D-4789-A638-1608FC08E6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7AFDD-B536-4D1B-AED8-A8F69E6024D0}"/>
              </a:ext>
            </a:extLst>
          </p:cNvPr>
          <p:cNvSpPr>
            <a:spLocks noGrp="1"/>
          </p:cNvSpPr>
          <p:nvPr>
            <p:ph type="chart" idx="4"/>
          </p:nvPr>
        </p:nvSpPr>
        <p:spPr>
          <a:xfrm>
            <a:off x="728264" y="3818462"/>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3" name="Chart Placeholder 8">
            <a:extLst>
              <a:ext uri="{38BC36A1-BDF9-4D4C-85FD-871369163FC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FDA65B7-ADCC-477A-AAAF-6882C6E838A3}"/>
              </a:ext>
            </a:extLst>
          </p:cNvPr>
          <p:cNvSpPr>
            <a:spLocks noGrp="1"/>
          </p:cNvSpPr>
          <p:nvPr>
            <p:ph type="chart" idx="5"/>
          </p:nvPr>
        </p:nvSpPr>
        <p:spPr>
          <a:xfrm>
            <a:off x="4371088" y="3822284"/>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4" name="Chart Placeholder 8">
            <a:extLst>
              <a:ext uri="{8E2D0B6F-298D-42BA-92F1-A16C83C0DF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B2E6887D-1570-4B08-A21B-F963C94B3320}"/>
              </a:ext>
            </a:extLst>
          </p:cNvPr>
          <p:cNvSpPr>
            <a:spLocks noGrp="1"/>
          </p:cNvSpPr>
          <p:nvPr>
            <p:ph type="chart" idx="6"/>
          </p:nvPr>
        </p:nvSpPr>
        <p:spPr>
          <a:xfrm>
            <a:off x="8013876" y="3822284"/>
            <a:ext cx="3449798" cy="2595032"/>
          </a:xfrm>
          <a:prstGeom prst="rect">
            <a:avLst/>
          </a:prstGeom>
          <a:solidFill>
            <a:schemeClr val="bg2"/>
          </a:solidFill>
        </p:spPr>
        <p:txBody>
          <a:bodyPr vert="horz" rtlCol="0"/>
          <a:lstStyle>
            <a:lvl1pPr marL="0" lvl="0" indent="0">
              <a:buNone/>
            </a:lvl1pPr>
          </a:lstStyle>
          <a:p>
            <a:r>
              <a:rPr lang="en-US"/>
              <a:t>Graph</a:t>
            </a:r>
          </a:p>
        </p:txBody>
      </p:sp>
      <p:sp>
        <p:nvSpPr>
          <p:cNvPr id="15" name="Textplatzhalter 3">
            <a:extLst>
              <a:ext uri="{04AA4540-C66B-4741-888E-62DA625BA18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441FC6C-034B-423B-AB42-E19BB34B6192}"/>
              </a:ext>
            </a:extLst>
          </p:cNvPr>
          <p:cNvSpPr>
            <a:spLocks noGrp="1"/>
          </p:cNvSpPr>
          <p:nvPr>
            <p:ph type="body" idx="7"/>
          </p:nvPr>
        </p:nvSpPr>
        <p:spPr>
          <a:xfrm>
            <a:off x="728264" y="359999"/>
            <a:ext cx="9590112"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925907983"/>
      </p:ext>
      <p:ext uri="{004A8F7D-4963-415F-AAB6-D932A013C23E}">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_Image_left_text_right">
    <p:spTree>
      <p:nvGrpSpPr>
        <p:cNvPr id="1" name=""/>
        <p:cNvGrpSpPr/>
        <p:nvPr/>
      </p:nvGrpSpPr>
      <p:grpSpPr>
        <a:xfrm>
          <a:off x="0" y="0"/>
          <a:ext cx="0" cy="0"/>
          <a:chOff x="0" y="0"/>
          <a:chExt cx="0" cy="0"/>
        </a:xfrm>
      </p:grpSpPr>
      <p:sp>
        <p:nvSpPr>
          <p:cNvPr id="2" name="Bildplatzhalter 2">
            <a:extLst>
              <a:ext uri="{45497734-1A41-43A2-88C4-CC839A30083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9C52B8E-41C0-4FBD-AF0F-0D1DF97E0355}"/>
              </a:ext>
            </a:extLst>
          </p:cNvPr>
          <p:cNvSpPr>
            <a:spLocks noGrp="1"/>
          </p:cNvSpPr>
          <p:nvPr>
            <p:ph type="pic"/>
          </p:nvPr>
        </p:nvSpPr>
        <p:spPr>
          <a:xfrm>
            <a:off x="0" y="0"/>
            <a:ext cx="6094379" cy="6858001"/>
          </a:xfrm>
          <a:prstGeom prst="rect">
            <a:avLst/>
          </a:prstGeom>
        </p:spPr>
        <p:txBody>
          <a:bodyPr vert="horz" rtlCol="0"/>
          <a:lstStyle>
            <a:lvl1pPr marL="0" lvl="0" indent="0">
              <a:buNone/>
            </a:lvl1pPr>
          </a:lstStyle>
          <a:p>
            <a:r>
              <a:rPr lang="en-US"/>
              <a:t>Image</a:t>
            </a:r>
          </a:p>
        </p:txBody>
      </p:sp>
      <p:sp>
        <p:nvSpPr>
          <p:cNvPr id="3" name="Textplatzhalter 3">
            <a:extLst>
              <a:ext uri="{2E2FD061-9480-41AA-9D66-983A54823E7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BEEEE58-D31C-47E7-9689-A9DB5BB8C2E5}"/>
              </a:ext>
            </a:extLst>
          </p:cNvPr>
          <p:cNvSpPr>
            <a:spLocks noGrp="1"/>
          </p:cNvSpPr>
          <p:nvPr>
            <p:ph type="body" idx="1"/>
          </p:nvPr>
        </p:nvSpPr>
        <p:spPr>
          <a:xfrm>
            <a:off x="6887146" y="908998"/>
            <a:ext cx="4923854" cy="5949001"/>
          </a:xfrm>
          <a:prstGeom prst="rect">
            <a:avLst/>
          </a:prstGeom>
        </p:spPr>
        <p:txBody>
          <a:bodyPr vert="horz" lIns="0" tIns="0" rIns="0" bIns="0" rtlCol="0" anchor="ctr"/>
          <a:lstStyle>
            <a:lvl1pPr marL="0" lvl="0" indent="0">
              <a:buNone/>
              <a:defRPr lang="en-US" sz="2400" b="0" i="0" spc="50" baseline="0" dirty="0">
                <a:solidFill>
                  <a:srgbClr val="272727"/>
                </a:solidFill>
                <a:latin typeface="Calibri"/>
              </a:defRPr>
            </a:lvl1pPr>
          </a:lstStyle>
          <a:p>
            <a:pPr lvl="0"/>
            <a:r>
              <a:rPr lang="en-US"/>
              <a:t>Text Box</a:t>
            </a:r>
          </a:p>
        </p:txBody>
      </p:sp>
      <p:sp>
        <p:nvSpPr>
          <p:cNvPr id="4" name="Textplatzhalter 3">
            <a:extLst>
              <a:ext uri="{D5B0B63D-1ABA-4E0D-8BF6-515D9B2FB9D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8477FC7-FEDF-4EFF-AF5A-1815F97A6986}"/>
              </a:ext>
            </a:extLst>
          </p:cNvPr>
          <p:cNvSpPr>
            <a:spLocks noGrp="1"/>
          </p:cNvSpPr>
          <p:nvPr>
            <p:ph type="body" idx="2"/>
          </p:nvPr>
        </p:nvSpPr>
        <p:spPr>
          <a:xfrm>
            <a:off x="98382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41980282"/>
      </p:ext>
      <p:ext uri="{BE11F38F-9CC0-4BD2-88FD-15231B1833D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3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_2/3_image_left_textbox_right">
    <p:spTree>
      <p:nvGrpSpPr>
        <p:cNvPr id="1" name=""/>
        <p:cNvGrpSpPr/>
        <p:nvPr/>
      </p:nvGrpSpPr>
      <p:grpSpPr>
        <a:xfrm>
          <a:off x="0" y="0"/>
          <a:ext cx="0" cy="0"/>
          <a:chOff x="0" y="0"/>
          <a:chExt cx="0" cy="0"/>
        </a:xfrm>
      </p:grpSpPr>
      <p:sp>
        <p:nvSpPr>
          <p:cNvPr id="2" name="Bildplatzhalter 2">
            <a:extLst>
              <a:ext uri="{46F97106-681F-4CA6-B9A9-7D43694DA0B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1E9AA2B-6C27-4F5E-808B-E4DDD6A5DC10}"/>
              </a:ext>
            </a:extLst>
          </p:cNvPr>
          <p:cNvSpPr>
            <a:spLocks noGrp="1"/>
          </p:cNvSpPr>
          <p:nvPr>
            <p:ph type="pic"/>
          </p:nvPr>
        </p:nvSpPr>
        <p:spPr>
          <a:xfrm>
            <a:off x="0" y="0"/>
            <a:ext cx="8128800" cy="6857998"/>
          </a:xfrm>
          <a:prstGeom prst="rect">
            <a:avLst/>
          </a:prstGeom>
        </p:spPr>
        <p:txBody>
          <a:bodyPr vert="horz" rtlCol="0"/>
          <a:lstStyle>
            <a:lvl1pPr marL="0" lvl="0" indent="0">
              <a:buNone/>
            </a:lvl1pPr>
          </a:lstStyle>
          <a:p>
            <a:r>
              <a:rPr lang="en-US"/>
              <a:t>Image</a:t>
            </a:r>
          </a:p>
        </p:txBody>
      </p:sp>
      <p:sp>
        <p:nvSpPr>
          <p:cNvPr id="3" name="Textplatzhalter 3">
            <a:extLst>
              <a:ext uri="{0E054A93-59B1-45E7-A0E6-2E22CB23160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8F11F1F-3874-4AFD-9532-F220060EE17E}"/>
              </a:ext>
            </a:extLst>
          </p:cNvPr>
          <p:cNvSpPr>
            <a:spLocks noGrp="1"/>
          </p:cNvSpPr>
          <p:nvPr>
            <p:ph type="body" idx="1"/>
          </p:nvPr>
        </p:nvSpPr>
        <p:spPr>
          <a:xfrm>
            <a:off x="8617348" y="711200"/>
            <a:ext cx="3193651" cy="5689600"/>
          </a:xfrm>
          <a:prstGeom prst="rect">
            <a:avLst/>
          </a:prstGeom>
        </p:spPr>
        <p:txBody>
          <a:bodyPr vert="horz" lIns="0" tIns="0" rIns="0" bIns="0" rtlCol="0" anchor="ctr"/>
          <a:lstStyle>
            <a:lvl1pPr marL="0" lvl="0" indent="0">
              <a:spcBef>
                <a:spcPts val="0"/>
              </a:spcBef>
              <a:buNone/>
              <a:defRPr lang="en-US" sz="2400" b="0" i="0" spc="50" baseline="0" dirty="0">
                <a:solidFill>
                  <a:srgbClr val="272727"/>
                </a:solidFill>
                <a:latin typeface="Calibri"/>
              </a:defRPr>
            </a:lvl1pPr>
          </a:lstStyle>
          <a:p>
            <a:pPr lvl="0"/>
            <a:r>
              <a:rPr lang="en-US"/>
              <a:t>Text Box / List</a:t>
            </a:r>
          </a:p>
        </p:txBody>
      </p:sp>
      <p:sp>
        <p:nvSpPr>
          <p:cNvPr id="4" name="Textplatzhalter 3">
            <a:extLst>
              <a:ext uri="{D80CE648-C2D0-4171-A82F-608F171885F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A27AB35-E756-4845-9FAE-D67D780BAC06}"/>
              </a:ext>
            </a:extLst>
          </p:cNvPr>
          <p:cNvSpPr>
            <a:spLocks noGrp="1"/>
          </p:cNvSpPr>
          <p:nvPr>
            <p:ph type="body" idx="2"/>
          </p:nvPr>
        </p:nvSpPr>
        <p:spPr>
          <a:xfrm>
            <a:off x="2001035"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1825887234"/>
      </p:ext>
      <p:ext uri="{CF161CC3-1577-4019-9DF0-91FC7203C18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_Title_2/3_Image_right_textbox_left">
    <p:spTree>
      <p:nvGrpSpPr>
        <p:cNvPr id="1" name=""/>
        <p:cNvGrpSpPr/>
        <p:nvPr/>
      </p:nvGrpSpPr>
      <p:grpSpPr>
        <a:xfrm>
          <a:off x="0" y="0"/>
          <a:ext cx="0" cy="0"/>
          <a:chOff x="0" y="0"/>
          <a:chExt cx="0" cy="0"/>
        </a:xfrm>
      </p:grpSpPr>
      <p:sp>
        <p:nvSpPr>
          <p:cNvPr id="2" name="Textplatzhalter 3">
            <a:extLst>
              <a:ext uri="{5935BB8F-C155-4A5F-8F09-1999E12F8EE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33E84E-0587-4D95-997F-7674012165DB}"/>
              </a:ext>
            </a:extLst>
          </p:cNvPr>
          <p:cNvSpPr>
            <a:spLocks noGrp="1"/>
          </p:cNvSpPr>
          <p:nvPr>
            <p:ph type="body"/>
          </p:nvPr>
        </p:nvSpPr>
        <p:spPr>
          <a:xfrm>
            <a:off x="606303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3" name="Bildplatzhalter 2">
            <a:extLst>
              <a:ext uri="{F5C68F0C-0527-4A12-8879-D92B2E7E0A9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8CF2851-2DA2-4C3C-95C2-533CFD3E1C03}"/>
              </a:ext>
            </a:extLst>
          </p:cNvPr>
          <p:cNvSpPr>
            <a:spLocks noGrp="1"/>
          </p:cNvSpPr>
          <p:nvPr>
            <p:ph type="pic" idx="1"/>
          </p:nvPr>
        </p:nvSpPr>
        <p:spPr>
          <a:xfrm>
            <a:off x="4063200" y="1131216"/>
            <a:ext cx="8128800" cy="5726784"/>
          </a:xfrm>
          <a:prstGeom prst="rect">
            <a:avLst/>
          </a:prstGeom>
        </p:spPr>
        <p:txBody>
          <a:bodyPr vert="horz" rtlCol="0"/>
          <a:lstStyle>
            <a:lvl1pPr marL="0" lvl="0" indent="0">
              <a:buNone/>
            </a:lvl1pPr>
          </a:lstStyle>
          <a:p>
            <a:r>
              <a:rPr lang="en-US"/>
              <a:t>Image</a:t>
            </a:r>
          </a:p>
        </p:txBody>
      </p:sp>
      <p:sp>
        <p:nvSpPr>
          <p:cNvPr id="4" name="Textplatzhalter 3">
            <a:extLst>
              <a:ext uri="{32C9C36B-7FAE-4DCE-84EA-CCD6E355DD5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D4BB17C-1661-4840-98AF-17D1C24DD3A2}"/>
              </a:ext>
            </a:extLst>
          </p:cNvPr>
          <p:cNvSpPr>
            <a:spLocks noGrp="1"/>
          </p:cNvSpPr>
          <p:nvPr>
            <p:ph type="body" idx="2"/>
          </p:nvPr>
        </p:nvSpPr>
        <p:spPr>
          <a:xfrm>
            <a:off x="488549" y="1131216"/>
            <a:ext cx="3086100" cy="5607837"/>
          </a:xfrm>
          <a:prstGeom prst="rect">
            <a:avLst/>
          </a:prstGeom>
        </p:spPr>
        <p:txBody>
          <a:bodyPr vert="horz" lIns="0" tIns="0" rIns="0" bIns="0" rtlCol="0" anchor="ctr"/>
          <a:lstStyle>
            <a:lvl1pPr marL="0" lvl="0" indent="0">
              <a:spcBef>
                <a:spcPts val="0"/>
              </a:spcBef>
              <a:buNone/>
              <a:defRPr lang="en-US" sz="2400" b="0" i="0" spc="50" baseline="0" dirty="0">
                <a:solidFill>
                  <a:srgbClr val="272727"/>
                </a:solidFill>
                <a:latin typeface="Calibri"/>
              </a:defRPr>
            </a:lvl1pPr>
          </a:lstStyle>
          <a:p>
            <a:pPr lvl="0"/>
            <a:r>
              <a:rPr lang="en-US"/>
              <a:t>Text Box / List</a:t>
            </a:r>
          </a:p>
        </p:txBody>
      </p:sp>
      <p:sp>
        <p:nvSpPr>
          <p:cNvPr id="5" name="Textplatzhalter 3">
            <a:extLst>
              <a:ext uri="{5BDD750F-4B29-46C7-B666-749AE89F4530}">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9D3EBDD-E5DC-4E49-8574-47DD61493560}"/>
              </a:ext>
            </a:extLst>
          </p:cNvPr>
          <p:cNvSpPr>
            <a:spLocks noGrp="1"/>
          </p:cNvSpPr>
          <p:nvPr>
            <p:ph type="body" idx="3"/>
          </p:nvPr>
        </p:nvSpPr>
        <p:spPr>
          <a:xfrm>
            <a:off x="488549" y="295608"/>
            <a:ext cx="9829827"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2805789276"/>
      </p:ext>
      <p:ext uri="{09D977D4-E9A6-47C3-A59C-C5D4C2FB98F2}">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_Title_subtitle_image_copyright_beneath">
    <p:spTree>
      <p:nvGrpSpPr>
        <p:cNvPr id="1" name=""/>
        <p:cNvGrpSpPr/>
        <p:nvPr/>
      </p:nvGrpSpPr>
      <p:grpSpPr>
        <a:xfrm>
          <a:off x="0" y="0"/>
          <a:ext cx="0" cy="0"/>
          <a:chOff x="0" y="0"/>
          <a:chExt cx="0" cy="0"/>
        </a:xfrm>
      </p:grpSpPr>
      <p:sp>
        <p:nvSpPr>
          <p:cNvPr id="2" name="Bildplatzhalter 2">
            <a:extLst>
              <a:ext uri="{9CF11839-7368-45F3-BF95-90874BFBC8C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BD6EF92-151D-4316-9907-004785134140}"/>
              </a:ext>
            </a:extLst>
          </p:cNvPr>
          <p:cNvSpPr>
            <a:spLocks noGrp="1"/>
          </p:cNvSpPr>
          <p:nvPr>
            <p:ph type="pic"/>
          </p:nvPr>
        </p:nvSpPr>
        <p:spPr>
          <a:xfrm>
            <a:off x="0" y="1762125"/>
            <a:ext cx="12192000" cy="4586175"/>
          </a:xfrm>
          <a:prstGeom prst="rect">
            <a:avLst/>
          </a:prstGeom>
        </p:spPr>
        <p:txBody>
          <a:bodyPr vert="horz" rtlCol="0"/>
          <a:lstStyle>
            <a:lvl1pPr marL="0" lvl="0" indent="0">
              <a:buNone/>
            </a:lvl1pPr>
          </a:lstStyle>
          <a:p>
            <a:r>
              <a:rPr lang="en-US"/>
              <a:t>Image</a:t>
            </a:r>
          </a:p>
        </p:txBody>
      </p:sp>
      <p:sp>
        <p:nvSpPr>
          <p:cNvPr id="3" name="Textplatzhalter 3">
            <a:extLst>
              <a:ext uri="{29C0DFC1-53CF-4FED-BDE5-5D73215AD46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FA69AF0F-034D-4479-AD65-1A36DEAA7EE2}"/>
              </a:ext>
            </a:extLst>
          </p:cNvPr>
          <p:cNvSpPr>
            <a:spLocks noGrp="1"/>
          </p:cNvSpPr>
          <p:nvPr>
            <p:ph type="body" idx="1"/>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4" name="Textplatzhalter 3">
            <a:extLst>
              <a:ext uri="{572E7EE7-19DE-442A-A44C-2BDC3541160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1B7A9BC-C377-4180-98CD-68791DD88F36}"/>
              </a:ext>
            </a:extLst>
          </p:cNvPr>
          <p:cNvSpPr>
            <a:spLocks noGrp="1"/>
          </p:cNvSpPr>
          <p:nvPr>
            <p:ph type="body" idx="2"/>
          </p:nvPr>
        </p:nvSpPr>
        <p:spPr>
          <a:xfrm>
            <a:off x="728300" y="6454773"/>
            <a:ext cx="5672662" cy="271350"/>
          </a:xfrm>
          <a:prstGeom prst="rect">
            <a:avLst/>
          </a:prstGeom>
        </p:spPr>
        <p:txBody>
          <a:bodyPr vert="horz" lIns="0" tIns="0" rIns="0" bIns="0" rtlCol="0" anchor="ctr"/>
          <a:lstStyle>
            <a:lvl1pPr marL="0" lvl="0" indent="0" algn="l">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272E309C-4FA1-4789-8AE2-BF092D4582C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8F6A814A-9E7B-4284-8021-B12EB288229A}"/>
              </a:ext>
            </a:extLst>
          </p:cNvPr>
          <p:cNvSpPr>
            <a:spLocks noGrp="1"/>
          </p:cNvSpPr>
          <p:nvPr>
            <p:ph type="body" idx="3"/>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705343941"/>
      </p:ext>
      <p:ext uri="{0703794E-FF0C-405D-8175-D729ED979DA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_Title_Image_textbox_below">
    <p:spTree>
      <p:nvGrpSpPr>
        <p:cNvPr id="1" name=""/>
        <p:cNvGrpSpPr/>
        <p:nvPr/>
      </p:nvGrpSpPr>
      <p:grpSpPr>
        <a:xfrm>
          <a:off x="0" y="0"/>
          <a:ext cx="0" cy="0"/>
          <a:chOff x="0" y="0"/>
          <a:chExt cx="0" cy="0"/>
        </a:xfrm>
      </p:grpSpPr>
      <p:sp>
        <p:nvSpPr>
          <p:cNvPr id="2" name="Textplatzhalter 3">
            <a:extLst>
              <a:ext uri="{3913295C-C588-4F68-AE0A-B6AAE1E3F533}">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364921E1-C296-44B6-A9F1-FC95623E9FED}"/>
              </a:ext>
            </a:extLst>
          </p:cNvPr>
          <p:cNvSpPr>
            <a:spLocks noGrp="1"/>
          </p:cNvSpPr>
          <p:nvPr>
            <p:ph type="body"/>
          </p:nvPr>
        </p:nvSpPr>
        <p:spPr>
          <a:xfrm>
            <a:off x="728300" y="5239488"/>
            <a:ext cx="10716675" cy="1499978"/>
          </a:xfrm>
          <a:prstGeom prst="rect">
            <a:avLst/>
          </a:prstGeom>
        </p:spPr>
        <p:txBody>
          <a:bodyPr vert="horz" lIns="0" tIns="0" rIns="0" bIns="0" rtlCol="0" anchor="ctr"/>
          <a:lstStyle>
            <a:lvl1pPr marL="0" lvl="0" indent="0" algn="ctr">
              <a:spcBef>
                <a:spcPts val="0"/>
              </a:spcBef>
              <a:buNone/>
              <a:defRPr lang="en-US" sz="2400" b="0" i="0" spc="50" baseline="0" dirty="0">
                <a:solidFill>
                  <a:srgbClr val="272727"/>
                </a:solidFill>
                <a:latin typeface="Calibri"/>
              </a:defRPr>
            </a:lvl1pPr>
          </a:lstStyle>
          <a:p>
            <a:pPr lvl="0"/>
            <a:r>
              <a:rPr lang="en-US"/>
              <a:t>Text Box</a:t>
            </a:r>
          </a:p>
        </p:txBody>
      </p:sp>
      <p:sp>
        <p:nvSpPr>
          <p:cNvPr id="3" name="Bildplatzhalter 2">
            <a:extLst>
              <a:ext uri="{290BDC68-33FA-435E-B1D0-FA1002AC119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FEF586-E6BE-47C2-B252-D1F54D986BBF}"/>
              </a:ext>
            </a:extLst>
          </p:cNvPr>
          <p:cNvSpPr>
            <a:spLocks noGrp="1"/>
          </p:cNvSpPr>
          <p:nvPr>
            <p:ph type="pic" idx="1"/>
          </p:nvPr>
        </p:nvSpPr>
        <p:spPr>
          <a:xfrm>
            <a:off x="180" y="1122362"/>
            <a:ext cx="12192000" cy="4117125"/>
          </a:xfrm>
          <a:prstGeom prst="rect">
            <a:avLst/>
          </a:prstGeom>
        </p:spPr>
        <p:txBody>
          <a:bodyPr vert="horz" rtlCol="0"/>
          <a:lstStyle>
            <a:lvl1pPr marL="0" lvl="0" indent="0">
              <a:buNone/>
            </a:lvl1pPr>
          </a:lstStyle>
          <a:p>
            <a:r>
              <a:rPr lang="en-US"/>
              <a:t>Image</a:t>
            </a:r>
          </a:p>
        </p:txBody>
      </p:sp>
      <p:sp>
        <p:nvSpPr>
          <p:cNvPr id="4" name="Textplatzhalter 3">
            <a:extLst>
              <a:ext uri="{BB4B6021-6961-4C4E-8A40-CB5C942B43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227A238-414B-49A2-A755-0D9A4B96A349}"/>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3469069701"/>
      </p:ext>
      <p:ext uri="{AEF0B0A7-B605-4002-B7E5-149053722F4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4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_Title_Image_textbox_below">
    <p:spTree>
      <p:nvGrpSpPr>
        <p:cNvPr id="1" name=""/>
        <p:cNvGrpSpPr/>
        <p:nvPr/>
      </p:nvGrpSpPr>
      <p:grpSpPr>
        <a:xfrm>
          <a:off x="0" y="0"/>
          <a:ext cx="0" cy="0"/>
          <a:chOff x="0" y="0"/>
          <a:chExt cx="0" cy="0"/>
        </a:xfrm>
      </p:grpSpPr>
      <p:sp>
        <p:nvSpPr>
          <p:cNvPr id="3" name="Bildplatzhalter 2">
            <a:extLst>
              <a:ext uri="{290BDC68-33FA-435E-B1D0-FA1002AC119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FEF586-E6BE-47C2-B252-D1F54D986BBF}"/>
              </a:ext>
            </a:extLst>
          </p:cNvPr>
          <p:cNvSpPr>
            <a:spLocks noGrp="1"/>
          </p:cNvSpPr>
          <p:nvPr>
            <p:ph type="pic" idx="1"/>
          </p:nvPr>
        </p:nvSpPr>
        <p:spPr>
          <a:xfrm>
            <a:off x="-9363" y="0"/>
            <a:ext cx="12192000" cy="6858000"/>
          </a:xfrm>
          <a:prstGeom prst="rect">
            <a:avLst/>
          </a:prstGeom>
        </p:spPr>
        <p:txBody>
          <a:bodyPr vert="horz" rtlCol="0"/>
          <a:lstStyle>
            <a:lvl1pPr marL="0" lvl="0" indent="0">
              <a:buNone/>
            </a:lvl1pPr>
          </a:lstStyle>
          <a:p>
            <a:r>
              <a:rPr lang="en-US"/>
              <a:t>Image</a:t>
            </a:r>
          </a:p>
        </p:txBody>
      </p:sp>
      <p:sp>
        <p:nvSpPr>
          <p:cNvPr id="4" name="Textplatzhalter 3">
            <a:extLst>
              <a:ext uri="{BB4B6021-6961-4C4E-8A40-CB5C942B43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27A238-414B-49A2-A755-0D9A4B96A349}"/>
              </a:ext>
            </a:extLst>
          </p:cNvPr>
          <p:cNvSpPr>
            <a:spLocks noGrp="1"/>
          </p:cNvSpPr>
          <p:nvPr>
            <p:ph type="body" idx="2"/>
          </p:nvPr>
        </p:nvSpPr>
        <p:spPr>
          <a:xfrm>
            <a:off x="728300" y="359999"/>
            <a:ext cx="9590076"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
        <p:nvSpPr>
          <p:cNvPr id="2" name="Textplatzhalter 3">
            <a:extLst>
              <a:ext uri="{3913295C-C588-4F68-AE0A-B6AAE1E3F53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64921E1-C296-44B6-A9F1-FC95623E9FED}"/>
              </a:ext>
            </a:extLst>
          </p:cNvPr>
          <p:cNvSpPr>
            <a:spLocks noGrp="1"/>
          </p:cNvSpPr>
          <p:nvPr>
            <p:ph type="body"/>
          </p:nvPr>
        </p:nvSpPr>
        <p:spPr>
          <a:xfrm>
            <a:off x="728300" y="1061634"/>
            <a:ext cx="10716675" cy="5677832"/>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Tree>
    <p:extLst>
      <p:ext uri="{BB962C8B-B14F-4D97-AF65-F5344CB8AC3E}">
        <p14:creationId xmlns:p14="http://schemas.microsoft.com/office/powerpoint/2010/main" val="3640689622"/>
      </p:ext>
      <p:ext uri="{AEF0B0A7-B605-4002-B7E5-149053722F46}">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4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_big tex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A3B702D-EB6A-45CD-86A3-4F6C9775BDB6}"/>
              </a:ext>
            </a:extLst>
          </p:cNvPr>
          <p:cNvPicPr>
            <a:picLocks noChangeAspect="1"/>
          </p:cNvPicPr>
          <p:nvPr userDrawn="1"/>
        </p:nvPicPr>
        <p:blipFill>
          <a:blip r:embed="rId2">
            <a:alphaModFix amt="20000"/>
            <a:extLst>
              <a:ext uri="{28A0092B-C50C-407E-A947-70E740481C1C}">
                <a14:useLocalDpi xmlns:a14="http://schemas.microsoft.com/office/drawing/2010/main"/>
              </a:ext>
            </a:extLst>
          </a:blip>
          <a:stretch>
            <a:fillRect/>
          </a:stretch>
        </p:blipFill>
        <p:spPr>
          <a:xfrm>
            <a:off x="6302" y="1436714"/>
            <a:ext cx="5189670" cy="5425910"/>
          </a:xfrm>
          <a:prstGeom prst="rect">
            <a:avLst/>
          </a:prstGeom>
        </p:spPr>
      </p:pic>
      <p:sp>
        <p:nvSpPr>
          <p:cNvPr id="2" name="Textplatzhalter 3">
            <a:extLst>
              <a:ext uri="{A4224AA2-14BD-4078-B9C1-F01AC498FDD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5310B80-32FB-45F5-AB9C-E64DEB066922}"/>
              </a:ext>
            </a:extLst>
          </p:cNvPr>
          <p:cNvSpPr>
            <a:spLocks noGrp="1"/>
          </p:cNvSpPr>
          <p:nvPr>
            <p:ph type="body"/>
          </p:nvPr>
        </p:nvSpPr>
        <p:spPr>
          <a:xfrm>
            <a:off x="820901" y="1142809"/>
            <a:ext cx="10548599" cy="4571236"/>
          </a:xfrm>
          <a:prstGeom prst="rect">
            <a:avLst/>
          </a:prstGeom>
        </p:spPr>
        <p:txBody>
          <a:bodyPr vert="horz" lIns="0" tIns="0" rIns="0" bIns="0" rtlCol="0" anchor="ctr"/>
          <a:lstStyle>
            <a:lvl1pPr marL="0" lvl="0" indent="0" algn="ctr">
              <a:defRPr lang="en-US" sz="2902" b="1" i="0" spc="45" baseline="0" dirty="0">
                <a:solidFill>
                  <a:schemeClr val="tx2"/>
                </a:solidFill>
                <a:latin typeface="Calibri"/>
              </a:defRPr>
            </a:lvl1pPr>
          </a:lstStyle>
          <a:p>
            <a:pPr lvl="0"/>
            <a:r>
              <a:rPr lang="en-US"/>
              <a:t>Text vertically centered or top aligned</a:t>
            </a:r>
          </a:p>
          <a:p>
            <a:pPr lvl="0"/>
            <a:r>
              <a:rPr lang="en-US"/>
              <a:t>left or centered</a:t>
            </a:r>
          </a:p>
          <a:p>
            <a:pPr lvl="0"/>
            <a:r>
              <a:rPr lang="en-US"/>
              <a:t>size 32 24 16 10</a:t>
            </a:r>
          </a:p>
        </p:txBody>
      </p:sp>
      <p:sp>
        <p:nvSpPr>
          <p:cNvPr id="4" name="Textplatzhalter 3">
            <a:extLst>
              <a:ext uri="{3A5837B4-F452-4CBE-9A31-CAF65FD2B4AC}">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741EA24-9A48-4133-89C2-7A5C0537C1D3}"/>
              </a:ext>
            </a:extLst>
          </p:cNvPr>
          <p:cNvSpPr>
            <a:spLocks noGrp="1"/>
          </p:cNvSpPr>
          <p:nvPr>
            <p:ph type="body" idx="2"/>
          </p:nvPr>
        </p:nvSpPr>
        <p:spPr>
          <a:xfrm>
            <a:off x="820903" y="326516"/>
            <a:ext cx="9466098" cy="489774"/>
          </a:xfrm>
          <a:prstGeom prst="rect">
            <a:avLst/>
          </a:prstGeom>
        </p:spPr>
        <p:txBody>
          <a:bodyPr vert="horz" lIns="0" tIns="0" rIns="0" bIns="0" rtlCol="0" anchor="ctr"/>
          <a:lstStyle>
            <a:lvl1pPr marL="0" lvl="0" indent="0" algn="ctr">
              <a:defRPr lang="en-US" sz="2902" b="1" i="0" spc="45" baseline="0" dirty="0">
                <a:solidFill>
                  <a:srgbClr val="272727"/>
                </a:solidFill>
                <a:latin typeface="Calibri"/>
              </a:defRPr>
            </a:lvl1pPr>
          </a:lstStyle>
          <a:p>
            <a:pPr lvl="0"/>
            <a:r>
              <a:rPr lang="en-US"/>
              <a:t>Headline left or centered size 32 24</a:t>
            </a:r>
          </a:p>
        </p:txBody>
      </p:sp>
    </p:spTree>
    <p:extLst>
      <p:ext uri="{BB962C8B-B14F-4D97-AF65-F5344CB8AC3E}">
        <p14:creationId xmlns:p14="http://schemas.microsoft.com/office/powerpoint/2010/main" val="266081085"/>
      </p:ext>
      <p:ext uri="{4283BD04-F593-4B3F-BCDC-D7319059415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5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_Image_Left_with_Title">
    <p:spTree>
      <p:nvGrpSpPr>
        <p:cNvPr id="1" name=""/>
        <p:cNvGrpSpPr/>
        <p:nvPr/>
      </p:nvGrpSpPr>
      <p:grpSpPr>
        <a:xfrm>
          <a:off x="0" y="0"/>
          <a:ext cx="0" cy="0"/>
          <a:chOff x="0" y="0"/>
          <a:chExt cx="0" cy="0"/>
        </a:xfrm>
      </p:grpSpPr>
      <p:sp>
        <p:nvSpPr>
          <p:cNvPr id="2" name="Picture Placeholder 5">
            <a:extLst>
              <a:ext uri="{F20DDBB1-BD09-41F5-B309-23D45CDC93D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BA1CA3B-174A-46E0-8738-AA52040B3B4D}"/>
              </a:ext>
            </a:extLst>
          </p:cNvPr>
          <p:cNvSpPr>
            <a:spLocks noGrp="1"/>
          </p:cNvSpPr>
          <p:nvPr>
            <p:ph type="pic"/>
          </p:nvPr>
        </p:nvSpPr>
        <p:spPr>
          <a:xfrm>
            <a:off x="0" y="0"/>
            <a:ext cx="5905138" cy="6858000"/>
          </a:xfrm>
          <a:prstGeom prst="rect">
            <a:avLst/>
          </a:prstGeom>
        </p:spPr>
        <p:txBody>
          <a:bodyPr rtlCol="0"/>
          <a:lstStyle>
            <a:lvl1pPr marL="0" lvl="0" indent="0">
              <a:buNone/>
            </a:lvl1pPr>
          </a:lstStyle>
          <a:p>
            <a:r>
              <a:rPr lang="en-US"/>
              <a:t>Picture</a:t>
            </a:r>
          </a:p>
        </p:txBody>
      </p:sp>
      <p:sp>
        <p:nvSpPr>
          <p:cNvPr id="3" name="Textplatzhalter 3">
            <a:extLst>
              <a:ext uri="{BD79DF2F-0F26-4FF4-8102-63E969C90CB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56D24259-DD75-4ACC-B43D-A575CF62BD4E}"/>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4" name="Textplatzhalter 3">
            <a:extLst>
              <a:ext uri="{6EC6933E-D85D-46C5-9AF4-5AF28FF35BE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9DEBC20A-BD52-42C9-830F-011DAFE99A81}"/>
              </a:ext>
            </a:extLst>
          </p:cNvPr>
          <p:cNvSpPr>
            <a:spLocks noGrp="1"/>
          </p:cNvSpPr>
          <p:nvPr>
            <p:ph type="body" idx="2"/>
          </p:nvPr>
        </p:nvSpPr>
        <p:spPr>
          <a:xfrm>
            <a:off x="6286861" y="539500"/>
            <a:ext cx="4000139"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5" name="Text Placeholder 3">
            <a:extLst>
              <a:ext uri="{72AB45B3-B8D9-49E8-ACE1-4552AABFEA41}">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642BAC93-C333-439C-85D8-2DAF756E1A33}"/>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24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a:t>Text Box</a:t>
            </a:r>
          </a:p>
        </p:txBody>
      </p:sp>
    </p:spTree>
    <p:extLst>
      <p:ext uri="{BB962C8B-B14F-4D97-AF65-F5344CB8AC3E}">
        <p14:creationId xmlns:p14="http://schemas.microsoft.com/office/powerpoint/2010/main" val="3599954946"/>
      </p:ext>
      <p:ext uri="{2FC822B8-B6CE-459A-A831-4BFDA8AB2106}">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5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4_Title_subtitle_Image_left_green_textbox_right">
    <p:spTree>
      <p:nvGrpSpPr>
        <p:cNvPr id="1" name=""/>
        <p:cNvGrpSpPr/>
        <p:nvPr/>
      </p:nvGrpSpPr>
      <p:grpSpPr>
        <a:xfrm>
          <a:off x="0" y="0"/>
          <a:ext cx="0" cy="0"/>
          <a:chOff x="0" y="0"/>
          <a:chExt cx="0" cy="0"/>
        </a:xfrm>
      </p:grpSpPr>
      <p:sp>
        <p:nvSpPr>
          <p:cNvPr id="2" name="Rectangle 7">
            <a:extLst>
              <a:ext uri="{D3ACC4B4-F510-45D9-8C3E-574F9660250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EDD7B5F-9B6D-405C-AC11-F5D57D406AB2}"/>
              </a:ext>
            </a:extLst>
          </p:cNvPr>
          <p:cNvSpPr/>
          <p:nvPr userDrawn="1"/>
        </p:nvSpPr>
        <p:spPr>
          <a:xfrm>
            <a:off x="6096000" y="1604848"/>
            <a:ext cx="6096000"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A5DE767B-46E2-47B8-89EC-308BDE3AD61F}">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38C0C148-3CE6-47F2-86F2-A69352CC5DC9}"/>
              </a:ext>
            </a:extLst>
          </p:cNvPr>
          <p:cNvSpPr/>
          <p:nvPr userDrawn="1"/>
        </p:nvSpPr>
        <p:spPr>
          <a:xfrm>
            <a:off x="1" y="1604848"/>
            <a:ext cx="6096000" cy="5253151"/>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4" name="Bildplatzhalter 2">
            <a:extLst>
              <a:ext uri="{C6792C36-03DF-4762-9AA2-7622FEB980B9}">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BCD2995-5503-4197-B08E-9E434747D2F1}"/>
              </a:ext>
            </a:extLst>
          </p:cNvPr>
          <p:cNvSpPr>
            <a:spLocks noGrp="1"/>
          </p:cNvSpPr>
          <p:nvPr>
            <p:ph type="pic"/>
          </p:nvPr>
        </p:nvSpPr>
        <p:spPr>
          <a:xfrm>
            <a:off x="728301" y="1946787"/>
            <a:ext cx="4946194" cy="4155572"/>
          </a:xfrm>
          <a:prstGeom prst="rect">
            <a:avLst/>
          </a:prstGeom>
        </p:spPr>
        <p:txBody>
          <a:bodyPr vert="horz" rtlCol="0"/>
          <a:lstStyle>
            <a:lvl1pPr marL="0" lvl="0" indent="0">
              <a:buNone/>
            </a:lvl1pPr>
          </a:lstStyle>
          <a:p>
            <a:r>
              <a:rPr lang="en-US"/>
              <a:t>Picture</a:t>
            </a:r>
          </a:p>
        </p:txBody>
      </p:sp>
      <p:sp>
        <p:nvSpPr>
          <p:cNvPr id="5" name="Textplatzhalter 3">
            <a:extLst>
              <a:ext uri="{0E461A48-F448-4240-9A1C-13CFC458E89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8EB6568-3092-40AF-86F5-1B78874B761A}"/>
              </a:ext>
            </a:extLst>
          </p:cNvPr>
          <p:cNvSpPr>
            <a:spLocks noGrp="1"/>
          </p:cNvSpPr>
          <p:nvPr>
            <p:ph type="body" idx="1"/>
          </p:nvPr>
        </p:nvSpPr>
        <p:spPr>
          <a:xfrm>
            <a:off x="6381751" y="1604848"/>
            <a:ext cx="5081948" cy="4839448"/>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5F2D6C5-874B-42C9-982D-5A9BACB7119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3E35E6B-48F5-498F-B88F-611006503EA6}"/>
              </a:ext>
            </a:extLst>
          </p:cNvPr>
          <p:cNvSpPr>
            <a:spLocks noGrp="1"/>
          </p:cNvSpPr>
          <p:nvPr>
            <p:ph type="body" idx="2"/>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C1132C68-0E74-4D08-9EB6-F1720B813C2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F7C2365-ED56-4EC9-A8D7-AE087CC54F05}"/>
              </a:ext>
            </a:extLst>
          </p:cNvPr>
          <p:cNvSpPr>
            <a:spLocks noGrp="1"/>
          </p:cNvSpPr>
          <p:nvPr>
            <p:ph type="body" idx="3"/>
          </p:nvPr>
        </p:nvSpPr>
        <p:spPr>
          <a:xfrm>
            <a:off x="728300" y="359999"/>
            <a:ext cx="10735401"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8" name="Textplatzhalter 3">
            <a:extLst>
              <a:ext uri="{C13A731E-8666-41F0-9266-BCCE9A4CA1D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15C700-2ECD-4793-AEA6-14DF99B22AD0}"/>
              </a:ext>
            </a:extLst>
          </p:cNvPr>
          <p:cNvSpPr>
            <a:spLocks noGrp="1"/>
          </p:cNvSpPr>
          <p:nvPr>
            <p:ph type="body" idx="4"/>
          </p:nvPr>
        </p:nvSpPr>
        <p:spPr>
          <a:xfrm>
            <a:off x="1353463"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927442985"/>
      </p:ext>
      <p:ext uri="{CADCD24F-DC97-4253-99CA-7994B00E90EF}">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8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4_Title_subtitle_Image_right_green_textbox_left">
    <p:spTree>
      <p:nvGrpSpPr>
        <p:cNvPr id="1" name=""/>
        <p:cNvGrpSpPr/>
        <p:nvPr/>
      </p:nvGrpSpPr>
      <p:grpSpPr>
        <a:xfrm>
          <a:off x="0" y="0"/>
          <a:ext cx="0" cy="0"/>
          <a:chOff x="0" y="0"/>
          <a:chExt cx="0" cy="0"/>
        </a:xfrm>
      </p:grpSpPr>
      <p:sp>
        <p:nvSpPr>
          <p:cNvPr id="2" name="Rectangle 7">
            <a:extLst>
              <a:ext uri="{5CCD50DE-224E-47FB-8F32-9276F293B41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8EAAD65-1B0B-4352-971D-F996791AB657}"/>
              </a:ext>
            </a:extLst>
          </p:cNvPr>
          <p:cNvSpPr/>
          <p:nvPr userDrawn="1"/>
        </p:nvSpPr>
        <p:spPr>
          <a:xfrm>
            <a:off x="1" y="1604848"/>
            <a:ext cx="6096000"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Rectangle 1">
            <a:extLst>
              <a:ext uri="{85E73197-A4D0-45A6-B5BF-06FF237A322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A1A0E7A2-DCED-4896-AF20-8BE6D73D8802}"/>
              </a:ext>
            </a:extLst>
          </p:cNvPr>
          <p:cNvSpPr/>
          <p:nvPr userDrawn="1"/>
        </p:nvSpPr>
        <p:spPr>
          <a:xfrm>
            <a:off x="6098409" y="1604848"/>
            <a:ext cx="6093590" cy="525315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t>v</a:t>
            </a:r>
          </a:p>
        </p:txBody>
      </p:sp>
      <p:sp>
        <p:nvSpPr>
          <p:cNvPr id="4" name="Bildplatzhalter 2">
            <a:extLst>
              <a:ext uri="{3404EF20-9BF6-4509-90B5-C79F62BED9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E283F41-5EBE-466D-8B8B-2B4C357340CE}"/>
              </a:ext>
            </a:extLst>
          </p:cNvPr>
          <p:cNvSpPr>
            <a:spLocks noGrp="1"/>
          </p:cNvSpPr>
          <p:nvPr>
            <p:ph type="pic"/>
          </p:nvPr>
        </p:nvSpPr>
        <p:spPr>
          <a:xfrm>
            <a:off x="6519912" y="1946784"/>
            <a:ext cx="4943788" cy="4496329"/>
          </a:xfrm>
          <a:prstGeom prst="rect">
            <a:avLst/>
          </a:prstGeom>
        </p:spPr>
        <p:txBody>
          <a:bodyPr vert="horz" rtlCol="0"/>
          <a:lstStyle>
            <a:lvl1pPr marL="0" lvl="0" indent="0">
              <a:buNone/>
            </a:lvl1pPr>
          </a:lstStyle>
          <a:p>
            <a:r>
              <a:rPr lang="en-US"/>
              <a:t>Image</a:t>
            </a:r>
          </a:p>
        </p:txBody>
      </p:sp>
      <p:sp>
        <p:nvSpPr>
          <p:cNvPr id="5" name="Textplatzhalter 3">
            <a:extLst>
              <a:ext uri="{BCB719AC-D1C7-4B51-94FA-AA2875A9A5C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1EA48FB-A401-4D9F-B515-6BB5786442FE}"/>
              </a:ext>
            </a:extLst>
          </p:cNvPr>
          <p:cNvSpPr>
            <a:spLocks noGrp="1"/>
          </p:cNvSpPr>
          <p:nvPr>
            <p:ph type="body" idx="1"/>
          </p:nvPr>
        </p:nvSpPr>
        <p:spPr>
          <a:xfrm>
            <a:off x="728300" y="1604847"/>
            <a:ext cx="5079305"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7FD6608-FAED-4A5F-8731-BB07E78B72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B059E5-7D8C-4220-95DF-0DAC4CA3A919}"/>
              </a:ext>
            </a:extLst>
          </p:cNvPr>
          <p:cNvSpPr>
            <a:spLocks noGrp="1"/>
          </p:cNvSpPr>
          <p:nvPr>
            <p:ph type="body" idx="2"/>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16E408B2-B6B1-417F-8633-78713732073A}">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255348C8-3BD6-4A1D-91D4-91225F4B709C}"/>
              </a:ext>
            </a:extLst>
          </p:cNvPr>
          <p:cNvSpPr>
            <a:spLocks noGrp="1"/>
          </p:cNvSpPr>
          <p:nvPr>
            <p:ph type="body" idx="3"/>
          </p:nvPr>
        </p:nvSpPr>
        <p:spPr>
          <a:xfrm>
            <a:off x="728300" y="359999"/>
            <a:ext cx="10735401"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8" name="Textplatzhalter 3">
            <a:extLst>
              <a:ext uri="{6ACEBDE1-4AB9-41BE-8AA0-40A841829BD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6B9C121-99B8-4971-9ADA-260A65CA3CB3}"/>
              </a:ext>
            </a:extLst>
          </p:cNvPr>
          <p:cNvSpPr>
            <a:spLocks noGrp="1"/>
          </p:cNvSpPr>
          <p:nvPr>
            <p:ph type="body" idx="4"/>
          </p:nvPr>
        </p:nvSpPr>
        <p:spPr>
          <a:xfrm>
            <a:off x="6714211" y="6514882"/>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1779751280"/>
      </p:ext>
      <p:ext uri="{F84E10EC-F15D-40E9-8F71-70D444FB0445}">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8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itle_subtitle_textboxes_left_right">
    <p:spTree>
      <p:nvGrpSpPr>
        <p:cNvPr id="1" name=""/>
        <p:cNvGrpSpPr/>
        <p:nvPr/>
      </p:nvGrpSpPr>
      <p:grpSpPr>
        <a:xfrm>
          <a:off x="0" y="0"/>
          <a:ext cx="0" cy="0"/>
          <a:chOff x="0" y="0"/>
          <a:chExt cx="0" cy="0"/>
        </a:xfrm>
      </p:grpSpPr>
      <p:sp>
        <p:nvSpPr>
          <p:cNvPr id="2" name="Rectangle 7">
            <a:extLst>
              <a:ext uri="{5CCD50DE-224E-47FB-8F32-9276F293B41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EAAD65-1B0B-4352-971D-F996791AB657}"/>
              </a:ext>
            </a:extLst>
          </p:cNvPr>
          <p:cNvSpPr/>
          <p:nvPr userDrawn="1"/>
        </p:nvSpPr>
        <p:spPr>
          <a:xfrm>
            <a:off x="1" y="1604848"/>
            <a:ext cx="6096000" cy="5253152"/>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5" name="Textplatzhalter 3">
            <a:extLst>
              <a:ext uri="{BCB719AC-D1C7-4B51-94FA-AA2875A9A5C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1EA48FB-A401-4D9F-B515-6BB5786442FE}"/>
              </a:ext>
            </a:extLst>
          </p:cNvPr>
          <p:cNvSpPr>
            <a:spLocks noGrp="1"/>
          </p:cNvSpPr>
          <p:nvPr>
            <p:ph type="body" idx="1"/>
          </p:nvPr>
        </p:nvSpPr>
        <p:spPr>
          <a:xfrm>
            <a:off x="725818" y="1604847"/>
            <a:ext cx="5081787" cy="4839448"/>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
        <p:nvSpPr>
          <p:cNvPr id="6" name="Textplatzhalter 3">
            <a:extLst>
              <a:ext uri="{47FD6608-FAED-4A5F-8731-BB07E78B72B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9B059E5-7D8C-4220-95DF-0DAC4CA3A919}"/>
              </a:ext>
            </a:extLst>
          </p:cNvPr>
          <p:cNvSpPr>
            <a:spLocks noGrp="1"/>
          </p:cNvSpPr>
          <p:nvPr>
            <p:ph type="body" idx="2"/>
          </p:nvPr>
        </p:nvSpPr>
        <p:spPr>
          <a:xfrm>
            <a:off x="737663" y="900000"/>
            <a:ext cx="10716675" cy="704850"/>
          </a:xfrm>
          <a:prstGeom prst="rect">
            <a:avLst/>
          </a:prstGeom>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16E408B2-B6B1-417F-8633-78713732073A}">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55348C8-3BD6-4A1D-91D4-91225F4B709C}"/>
              </a:ext>
            </a:extLst>
          </p:cNvPr>
          <p:cNvSpPr>
            <a:spLocks noGrp="1"/>
          </p:cNvSpPr>
          <p:nvPr>
            <p:ph type="body" idx="3"/>
          </p:nvPr>
        </p:nvSpPr>
        <p:spPr>
          <a:xfrm>
            <a:off x="728301" y="359999"/>
            <a:ext cx="9452648"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
        <p:nvSpPr>
          <p:cNvPr id="8" name="Textplatzhalter 3">
            <a:extLst>
              <a:ext uri="{6ACEBDE1-4AB9-41BE-8AA0-40A841829BD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6B9C121-99B8-4971-9ADA-260A65CA3CB3}"/>
              </a:ext>
            </a:extLst>
          </p:cNvPr>
          <p:cNvSpPr>
            <a:spLocks noGrp="1"/>
          </p:cNvSpPr>
          <p:nvPr>
            <p:ph type="body" idx="4"/>
          </p:nvPr>
        </p:nvSpPr>
        <p:spPr>
          <a:xfrm>
            <a:off x="1480474" y="6498001"/>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9" name="Rectangle 7">
            <a:extLst>
              <a:ext uri="{FF2B5EF4-FFF2-40B4-BE49-F238E27FC236}">
                <a16:creationId xmlns:a16="http://schemas.microsoft.com/office/drawing/2014/main" id="{4315FF8C-8200-47D4-9A6B-C55BB8B29261}"/>
              </a:ext>
              <a:ext uri="{5CCD50DE-224E-47FB-8F32-9276F293B415}">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28EAAD65-1B0B-4352-971D-F996791AB657}"/>
              </a:ext>
            </a:extLst>
          </p:cNvPr>
          <p:cNvSpPr/>
          <p:nvPr userDrawn="1"/>
        </p:nvSpPr>
        <p:spPr>
          <a:xfrm>
            <a:off x="6107846" y="1604847"/>
            <a:ext cx="6084153" cy="5333281"/>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12" name="Textplatzhalter 3">
            <a:extLst>
              <a:ext uri="{FF2B5EF4-FFF2-40B4-BE49-F238E27FC236}">
                <a16:creationId xmlns:a16="http://schemas.microsoft.com/office/drawing/2014/main" id="{C0297914-A0A7-4255-AA05-0313A4B1AE4C}"/>
              </a:ext>
              <a:ext uri="{BCB719AC-D1C7-4B51-94FA-AA2875A9A5C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1EA48FB-A401-4D9F-B515-6BB5786442FE}"/>
              </a:ext>
            </a:extLst>
          </p:cNvPr>
          <p:cNvSpPr>
            <a:spLocks noGrp="1"/>
          </p:cNvSpPr>
          <p:nvPr>
            <p:ph type="body" idx="10"/>
          </p:nvPr>
        </p:nvSpPr>
        <p:spPr>
          <a:xfrm>
            <a:off x="6384393" y="1604847"/>
            <a:ext cx="5069944" cy="4839448"/>
          </a:xfrm>
          <a:prstGeom prst="rect">
            <a:avLst/>
          </a:prstGeom>
        </p:spPr>
        <p:txBody>
          <a:bodyPr vert="horz" lIns="0" tIns="0" rIns="0" bIns="0" rtlCol="0" anchor="ctr"/>
          <a:lstStyle>
            <a:lvl1pPr marL="0" lvl="0" indent="0" algn="ctr">
              <a:spcBef>
                <a:spcPts val="0"/>
              </a:spcBef>
              <a:buNone/>
              <a:defRPr lang="en-US" sz="2400" b="0" i="0" spc="50" baseline="0" dirty="0">
                <a:solidFill>
                  <a:srgbClr val="306DA5"/>
                </a:solidFill>
                <a:latin typeface="Calibri"/>
              </a:defRPr>
            </a:lvl1pPr>
          </a:lstStyle>
          <a:p>
            <a:pPr lvl="0"/>
            <a:r>
              <a:rPr lang="en-US"/>
              <a:t>Text Box</a:t>
            </a:r>
          </a:p>
        </p:txBody>
      </p:sp>
    </p:spTree>
    <p:extLst>
      <p:ext uri="{BB962C8B-B14F-4D97-AF65-F5344CB8AC3E}">
        <p14:creationId xmlns:p14="http://schemas.microsoft.com/office/powerpoint/2010/main" val="763576247"/>
      </p:ext>
      <p:ext uri="{F84E10EC-F15D-40E9-8F71-70D444FB0445}">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4_Image_left_green_textbox_right">
    <p:spTree>
      <p:nvGrpSpPr>
        <p:cNvPr id="1" name=""/>
        <p:cNvGrpSpPr/>
        <p:nvPr/>
      </p:nvGrpSpPr>
      <p:grpSpPr>
        <a:xfrm>
          <a:off x="0" y="0"/>
          <a:ext cx="0" cy="0"/>
          <a:chOff x="0" y="0"/>
          <a:chExt cx="0" cy="0"/>
        </a:xfrm>
      </p:grpSpPr>
      <p:sp>
        <p:nvSpPr>
          <p:cNvPr id="2" name="Rectangle 7">
            <a:extLst>
              <a:ext uri="{70966D38-3996-4546-AA81-8E2FB63489AB}">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79B74389-543B-43BA-9D0D-5DA54BF1B071}"/>
              </a:ext>
            </a:extLst>
          </p:cNvPr>
          <p:cNvSpPr/>
          <p:nvPr userDrawn="1"/>
        </p:nvSpPr>
        <p:spPr>
          <a:xfrm>
            <a:off x="6098409" y="0"/>
            <a:ext cx="6096000"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41602745-BB34-4BA9-ABA4-56E81333E2CC}">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6DCD1630-E365-4440-8F4D-56FCDC4A08AC}"/>
              </a:ext>
            </a:extLst>
          </p:cNvPr>
          <p:cNvSpPr>
            <a:spLocks noGrp="1"/>
          </p:cNvSpPr>
          <p:nvPr>
            <p:ph type="pic"/>
          </p:nvPr>
        </p:nvSpPr>
        <p:spPr>
          <a:xfrm>
            <a:off x="426220" y="583200"/>
            <a:ext cx="5241154" cy="5691600"/>
          </a:xfrm>
          <a:prstGeom prst="rect">
            <a:avLst/>
          </a:prstGeom>
        </p:spPr>
        <p:txBody>
          <a:bodyPr vert="horz" rtlCol="0"/>
          <a:lstStyle>
            <a:lvl1pPr marL="0" lvl="0" indent="0">
              <a:buNone/>
            </a:lvl1pPr>
          </a:lstStyle>
          <a:p>
            <a:r>
              <a:rPr lang="en-US"/>
              <a:t>Image</a:t>
            </a:r>
          </a:p>
        </p:txBody>
      </p:sp>
      <p:sp>
        <p:nvSpPr>
          <p:cNvPr id="4" name="Textplatzhalter 3">
            <a:extLst>
              <a:ext uri="{1F4348C4-3AF2-4339-831B-640120EEEC6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D0DD0E1-673B-430F-9F88-533707F098E0}"/>
              </a:ext>
            </a:extLst>
          </p:cNvPr>
          <p:cNvSpPr>
            <a:spLocks noGrp="1"/>
          </p:cNvSpPr>
          <p:nvPr>
            <p:ph type="body" idx="1"/>
          </p:nvPr>
        </p:nvSpPr>
        <p:spPr>
          <a:xfrm>
            <a:off x="983824"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B5D8A948-BFC7-4F99-866D-3078072755A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0ED384D-3933-4581-9ED5-B1FA0F2E87D5}"/>
              </a:ext>
            </a:extLst>
          </p:cNvPr>
          <p:cNvSpPr>
            <a:spLocks noGrp="1"/>
          </p:cNvSpPr>
          <p:nvPr>
            <p:ph type="body" idx="2"/>
          </p:nvPr>
        </p:nvSpPr>
        <p:spPr>
          <a:xfrm>
            <a:off x="6833800" y="583197"/>
            <a:ext cx="4622806" cy="5691602"/>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pic>
        <p:nvPicPr>
          <p:cNvPr id="9" name="Grafik 8">
            <a:extLst>
              <a:ext uri="{FF2B5EF4-FFF2-40B4-BE49-F238E27FC236}">
                <a16:creationId xmlns:a16="http://schemas.microsoft.com/office/drawing/2014/main" id="{823DD0B0-BEF2-4623-8E08-AB032BCB30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880861" y="-223785"/>
            <a:ext cx="2311626" cy="1634400"/>
          </a:xfrm>
          <a:prstGeom prst="rect">
            <a:avLst/>
          </a:prstGeom>
        </p:spPr>
      </p:pic>
    </p:spTree>
    <p:extLst>
      <p:ext uri="{BB962C8B-B14F-4D97-AF65-F5344CB8AC3E}">
        <p14:creationId xmlns:p14="http://schemas.microsoft.com/office/powerpoint/2010/main" val="2842653379"/>
      </p:ext>
      <p:ext uri="{2D46126F-B66C-4085-AB58-978145F34EC0}">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09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4_Image_right_green_textbox_left">
    <p:spTree>
      <p:nvGrpSpPr>
        <p:cNvPr id="1" name=""/>
        <p:cNvGrpSpPr/>
        <p:nvPr/>
      </p:nvGrpSpPr>
      <p:grpSpPr>
        <a:xfrm>
          <a:off x="0" y="0"/>
          <a:ext cx="0" cy="0"/>
          <a:chOff x="0" y="0"/>
          <a:chExt cx="0" cy="0"/>
        </a:xfrm>
      </p:grpSpPr>
      <p:sp>
        <p:nvSpPr>
          <p:cNvPr id="2" name="Rectangle 7">
            <a:extLst>
              <a:ext uri="{E509545C-52C4-48B6-83B4-C583CFF917D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BA1DA47A-C91C-45AD-9CB6-E6A3E4797760}"/>
              </a:ext>
            </a:extLst>
          </p:cNvPr>
          <p:cNvSpPr/>
          <p:nvPr userDrawn="1"/>
        </p:nvSpPr>
        <p:spPr>
          <a:xfrm>
            <a:off x="1" y="0"/>
            <a:ext cx="6096000"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E49C6B77-ECCD-4E9F-AF74-9D2B299F3A9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9C6DB5EC-78A1-4FB5-B52E-974DDC79231B}"/>
              </a:ext>
            </a:extLst>
          </p:cNvPr>
          <p:cNvSpPr>
            <a:spLocks noGrp="1"/>
          </p:cNvSpPr>
          <p:nvPr>
            <p:ph type="pic"/>
          </p:nvPr>
        </p:nvSpPr>
        <p:spPr>
          <a:xfrm>
            <a:off x="6524629" y="583200"/>
            <a:ext cx="5241154" cy="5691600"/>
          </a:xfrm>
          <a:prstGeom prst="rect">
            <a:avLst/>
          </a:prstGeom>
        </p:spPr>
        <p:txBody>
          <a:bodyPr vert="horz" rtlCol="0"/>
          <a:lstStyle>
            <a:lvl1pPr marL="0" lvl="0" indent="0">
              <a:buNone/>
            </a:lvl1pPr>
          </a:lstStyle>
          <a:p>
            <a:r>
              <a:rPr lang="en-US"/>
              <a:t>Image</a:t>
            </a:r>
          </a:p>
        </p:txBody>
      </p:sp>
      <p:sp>
        <p:nvSpPr>
          <p:cNvPr id="4" name="Textplatzhalter 3">
            <a:extLst>
              <a:ext uri="{DA961489-C0F2-41B6-8FD8-6972F93AC465}">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58F8B946-13AE-4225-8080-1E9B56CA9EFA}"/>
              </a:ext>
            </a:extLst>
          </p:cNvPr>
          <p:cNvSpPr>
            <a:spLocks noGrp="1"/>
          </p:cNvSpPr>
          <p:nvPr>
            <p:ph type="body" idx="1"/>
          </p:nvPr>
        </p:nvSpPr>
        <p:spPr>
          <a:xfrm>
            <a:off x="7081840"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
        <p:nvSpPr>
          <p:cNvPr id="5" name="Textplatzhalter 3">
            <a:extLst>
              <a:ext uri="{E09FD21D-69FD-485A-8BE5-F9D8A2B5DB53}">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D5079A3-F14F-4202-804A-ECFD1B6D2728}"/>
              </a:ext>
            </a:extLst>
          </p:cNvPr>
          <p:cNvSpPr>
            <a:spLocks noGrp="1"/>
          </p:cNvSpPr>
          <p:nvPr>
            <p:ph type="body" idx="2"/>
          </p:nvPr>
        </p:nvSpPr>
        <p:spPr>
          <a:xfrm>
            <a:off x="736600" y="583197"/>
            <a:ext cx="4622806" cy="5691602"/>
          </a:xfrm>
          <a:prstGeom prst="rect">
            <a:avLst/>
          </a:prstGeom>
        </p:spPr>
        <p:txBody>
          <a:bodyPr vert="horz" lIns="0" tIns="0" rIns="0" bIns="0" rtlCol="0" anchor="ctr"/>
          <a:lstStyle>
            <a:lvl1pPr marL="0" lvl="0" indent="0" algn="ctr">
              <a:spcBef>
                <a:spcPts val="0"/>
              </a:spcBef>
              <a:buNone/>
              <a:defRPr lang="en-US" sz="2400" b="0" i="0" spc="50" baseline="0" dirty="0">
                <a:solidFill>
                  <a:schemeClr val="bg1"/>
                </a:solidFill>
                <a:latin typeface="Calibri"/>
              </a:defRPr>
            </a:lvl1pPr>
          </a:lstStyle>
          <a:p>
            <a:pPr lvl="0"/>
            <a:r>
              <a:rPr lang="en-US"/>
              <a:t>Text Box</a:t>
            </a:r>
          </a:p>
        </p:txBody>
      </p:sp>
    </p:spTree>
    <p:extLst>
      <p:ext uri="{BB962C8B-B14F-4D97-AF65-F5344CB8AC3E}">
        <p14:creationId xmlns:p14="http://schemas.microsoft.com/office/powerpoint/2010/main" val="809532038"/>
      </p:ext>
      <p:ext uri="{4A9B7352-4A34-48ED-BC70-0EFF3E852F92}">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3_2/3_image_left+textbox_right">
    <p:spTree>
      <p:nvGrpSpPr>
        <p:cNvPr id="1" name=""/>
        <p:cNvGrpSpPr/>
        <p:nvPr/>
      </p:nvGrpSpPr>
      <p:grpSpPr>
        <a:xfrm>
          <a:off x="0" y="0"/>
          <a:ext cx="0" cy="0"/>
          <a:chOff x="0" y="0"/>
          <a:chExt cx="0" cy="0"/>
        </a:xfrm>
      </p:grpSpPr>
      <p:sp>
        <p:nvSpPr>
          <p:cNvPr id="2" name="Rectangle 4">
            <a:extLst>
              <a:ext uri="{B94E1BC0-4D3B-4E52-A43C-56E7AC4E2977}">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DA87561-AA28-4288-B86A-61A81AF889AB}"/>
              </a:ext>
            </a:extLst>
          </p:cNvPr>
          <p:cNvSpPr/>
          <p:nvPr userDrawn="1"/>
        </p:nvSpPr>
        <p:spPr>
          <a:xfrm>
            <a:off x="8128800" y="0"/>
            <a:ext cx="4063198"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6310B00C-8EC7-499E-B226-23E52FF9324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ABF20914-5155-4CCC-91FF-B879DF28A55E}"/>
              </a:ext>
            </a:extLst>
          </p:cNvPr>
          <p:cNvSpPr>
            <a:spLocks noGrp="1"/>
          </p:cNvSpPr>
          <p:nvPr>
            <p:ph type="pic"/>
          </p:nvPr>
        </p:nvSpPr>
        <p:spPr>
          <a:xfrm>
            <a:off x="0" y="0"/>
            <a:ext cx="8128800" cy="6857998"/>
          </a:xfrm>
          <a:prstGeom prst="rect">
            <a:avLst/>
          </a:prstGeom>
        </p:spPr>
        <p:txBody>
          <a:bodyPr vert="horz" rtlCol="0"/>
          <a:lstStyle>
            <a:lvl1pPr marL="0" lvl="0" indent="0">
              <a:buNone/>
            </a:lvl1pPr>
          </a:lstStyle>
          <a:p>
            <a:r>
              <a:rPr lang="en-US"/>
              <a:t>Image</a:t>
            </a:r>
          </a:p>
        </p:txBody>
      </p:sp>
      <p:sp>
        <p:nvSpPr>
          <p:cNvPr id="4" name="Textplatzhalter 3">
            <a:extLst>
              <a:ext uri="{991E0313-25FB-4DB5-9F27-E29AFB3BE4F6}">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C41AA8F1-702A-4127-BDF9-F1E4FFA986F9}"/>
              </a:ext>
            </a:extLst>
          </p:cNvPr>
          <p:cNvSpPr>
            <a:spLocks noGrp="1"/>
          </p:cNvSpPr>
          <p:nvPr>
            <p:ph type="body" idx="1"/>
          </p:nvPr>
        </p:nvSpPr>
        <p:spPr>
          <a:xfrm>
            <a:off x="8617349" y="584200"/>
            <a:ext cx="3086100" cy="5689600"/>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sp>
        <p:nvSpPr>
          <p:cNvPr id="5" name="Textplatzhalter 3">
            <a:extLst>
              <a:ext uri="{B7A7B59F-FED5-4285-A738-6D0C70FAAA98}">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45D4938D-C22A-4B76-ACEB-1F27CB0C8F87}"/>
              </a:ext>
            </a:extLst>
          </p:cNvPr>
          <p:cNvSpPr>
            <a:spLocks noGrp="1"/>
          </p:cNvSpPr>
          <p:nvPr>
            <p:ph type="body" idx="2"/>
          </p:nvPr>
        </p:nvSpPr>
        <p:spPr>
          <a:xfrm>
            <a:off x="2001035" y="640034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a:t>© Copyright info / more information </a:t>
            </a:r>
          </a:p>
        </p:txBody>
      </p:sp>
    </p:spTree>
    <p:extLst>
      <p:ext uri="{BB962C8B-B14F-4D97-AF65-F5344CB8AC3E}">
        <p14:creationId xmlns:p14="http://schemas.microsoft.com/office/powerpoint/2010/main" val="4094979156"/>
      </p:ext>
      <p:ext uri="{9016EA7D-7176-4584-971E-4D574B04E37D}">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1/3_image_left+textbox_right">
    <p:spTree>
      <p:nvGrpSpPr>
        <p:cNvPr id="1" name=""/>
        <p:cNvGrpSpPr/>
        <p:nvPr/>
      </p:nvGrpSpPr>
      <p:grpSpPr>
        <a:xfrm>
          <a:off x="0" y="0"/>
          <a:ext cx="0" cy="0"/>
          <a:chOff x="0" y="0"/>
          <a:chExt cx="0" cy="0"/>
        </a:xfrm>
      </p:grpSpPr>
      <p:sp>
        <p:nvSpPr>
          <p:cNvPr id="2" name="Rectangle 4">
            <a:extLst>
              <a:ext uri="{0B2728A2-5174-411A-BDED-DD25A4CD80F4}">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E3C1093-079B-4235-BF32-1B585CF3A452}"/>
              </a:ext>
            </a:extLst>
          </p:cNvPr>
          <p:cNvSpPr/>
          <p:nvPr userDrawn="1"/>
        </p:nvSpPr>
        <p:spPr>
          <a:xfrm>
            <a:off x="3324386" y="-108488"/>
            <a:ext cx="8927024" cy="7067225"/>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D266C956-C6CF-4DE2-8C16-130A38D90F10}"/>
              </a:ext>
            </a:extLst>
          </p:cNvPr>
          <p:cNvSpPr>
            <a:spLocks noGrp="1"/>
          </p:cNvSpPr>
          <p:nvPr>
            <p:ph type="pic"/>
          </p:nvPr>
        </p:nvSpPr>
        <p:spPr>
          <a:xfrm>
            <a:off x="-2402" y="-12015"/>
            <a:ext cx="3326788" cy="6970754"/>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020A6065-3E9F-4365-9E7D-3A58988E4D26}"/>
              </a:ext>
            </a:extLst>
          </p:cNvPr>
          <p:cNvSpPr>
            <a:spLocks noGrp="1"/>
          </p:cNvSpPr>
          <p:nvPr>
            <p:ph type="body" idx="1"/>
          </p:nvPr>
        </p:nvSpPr>
        <p:spPr>
          <a:xfrm>
            <a:off x="3905573" y="1216617"/>
            <a:ext cx="7749152" cy="5319402"/>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sp>
        <p:nvSpPr>
          <p:cNvPr id="6" name="Textplatzhalter 3">
            <a:extLst>
              <a:ext uri="{FF2B5EF4-FFF2-40B4-BE49-F238E27FC236}">
                <a16:creationId xmlns:a16="http://schemas.microsoft.com/office/drawing/2014/main" id="{66D70D74-B0D3-4D13-9CA2-193CC0CE6D6F}"/>
              </a:ext>
              <a:ext uri="{BB4B6021-6961-4C4E-8A40-CB5C942B4362}">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E227A238-414B-49A2-A755-0D9A4B96A349}"/>
              </a:ext>
            </a:extLst>
          </p:cNvPr>
          <p:cNvSpPr>
            <a:spLocks noGrp="1"/>
          </p:cNvSpPr>
          <p:nvPr>
            <p:ph type="body" idx="2"/>
          </p:nvPr>
        </p:nvSpPr>
        <p:spPr>
          <a:xfrm>
            <a:off x="3905572" y="359999"/>
            <a:ext cx="7749152" cy="540000"/>
          </a:xfrm>
          <a:prstGeom prst="rect">
            <a:avLst/>
          </a:prstGeom>
        </p:spPr>
        <p:txBody>
          <a:bodyPr vert="horz" lIns="0" tIns="0" rIns="0" bIns="0" rtlCol="0" anchor="ctr"/>
          <a:lstStyle>
            <a:lvl1pPr marL="0" lvl="0" indent="0" algn="l">
              <a:buNone/>
              <a:defRPr lang="en-US" sz="32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815185448"/>
      </p:ext>
      <p:ext uri="{8E9D5228-7FF7-4ACD-AB1A-C498AE1A50BB}">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11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1/3_image_left+textbox_right_white">
    <p:spTree>
      <p:nvGrpSpPr>
        <p:cNvPr id="1" name=""/>
        <p:cNvGrpSpPr/>
        <p:nvPr/>
      </p:nvGrpSpPr>
      <p:grpSpPr>
        <a:xfrm>
          <a:off x="0" y="0"/>
          <a:ext cx="0" cy="0"/>
          <a:chOff x="0" y="0"/>
          <a:chExt cx="0" cy="0"/>
        </a:xfrm>
      </p:grpSpPr>
      <p:sp>
        <p:nvSpPr>
          <p:cNvPr id="2" name="Rectangle 4">
            <a:extLst>
              <a:ext uri="{0B2728A2-5174-411A-BDED-DD25A4CD80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3C1093-079B-4235-BF32-1B585CF3A452}"/>
              </a:ext>
            </a:extLst>
          </p:cNvPr>
          <p:cNvSpPr/>
          <p:nvPr userDrawn="1"/>
        </p:nvSpPr>
        <p:spPr>
          <a:xfrm>
            <a:off x="3324386" y="-108488"/>
            <a:ext cx="8927024" cy="7067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66C956-C6CF-4DE2-8C16-130A38D90F10}"/>
              </a:ext>
            </a:extLst>
          </p:cNvPr>
          <p:cNvSpPr>
            <a:spLocks noGrp="1"/>
          </p:cNvSpPr>
          <p:nvPr>
            <p:ph type="pic"/>
          </p:nvPr>
        </p:nvSpPr>
        <p:spPr>
          <a:xfrm>
            <a:off x="-2402" y="-12015"/>
            <a:ext cx="3326788" cy="6970754"/>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0A6065-3E9F-4365-9E7D-3A58988E4D26}"/>
              </a:ext>
            </a:extLst>
          </p:cNvPr>
          <p:cNvSpPr>
            <a:spLocks noGrp="1"/>
          </p:cNvSpPr>
          <p:nvPr>
            <p:ph type="body" idx="1"/>
          </p:nvPr>
        </p:nvSpPr>
        <p:spPr>
          <a:xfrm>
            <a:off x="3905573" y="1216617"/>
            <a:ext cx="7749152" cy="5319402"/>
          </a:xfrm>
          <a:prstGeom prst="rect">
            <a:avLst/>
          </a:prstGeom>
        </p:spPr>
        <p:txBody>
          <a:bodyPr vert="horz" lIns="0" tIns="0" rIns="0" bIns="0" rtlCol="0" anchor="ctr"/>
          <a:lstStyle>
            <a:lvl1pPr marL="0" lvl="0" indent="0">
              <a:spcBef>
                <a:spcPts val="0"/>
              </a:spcBef>
              <a:buNone/>
              <a:defRPr lang="en-US" sz="2400" b="0" i="0" spc="50" baseline="0" dirty="0">
                <a:solidFill>
                  <a:schemeClr val="tx1"/>
                </a:solidFill>
                <a:latin typeface="Calibri"/>
              </a:defRPr>
            </a:lvl1pPr>
          </a:lstStyle>
          <a:p>
            <a:pPr lvl="0"/>
            <a:r>
              <a:rPr lang="en-US"/>
              <a:t>Text Box / List</a:t>
            </a:r>
          </a:p>
        </p:txBody>
      </p:sp>
      <p:sp>
        <p:nvSpPr>
          <p:cNvPr id="6" name="Textplatzhalter 3">
            <a:extLst>
              <a:ext uri="{FF2B5EF4-FFF2-40B4-BE49-F238E27FC236}">
                <a16:creationId xmlns:a16="http://schemas.microsoft.com/office/drawing/2014/main" id="{66D70D74-B0D3-4D13-9CA2-193CC0CE6D6F}"/>
              </a:ext>
              <a:ext uri="{BB4B6021-6961-4C4E-8A40-CB5C942B4362}">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E227A238-414B-49A2-A755-0D9A4B96A349}"/>
              </a:ext>
            </a:extLst>
          </p:cNvPr>
          <p:cNvSpPr>
            <a:spLocks noGrp="1"/>
          </p:cNvSpPr>
          <p:nvPr>
            <p:ph type="body" idx="2"/>
          </p:nvPr>
        </p:nvSpPr>
        <p:spPr>
          <a:xfrm>
            <a:off x="3905572" y="359999"/>
            <a:ext cx="6389592"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764358776"/>
      </p:ext>
      <p:ext uri="{8E9D5228-7FF7-4ACD-AB1A-C498AE1A50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1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1/3_image_right+textbox_left">
    <p:spTree>
      <p:nvGrpSpPr>
        <p:cNvPr id="1" name=""/>
        <p:cNvGrpSpPr/>
        <p:nvPr/>
      </p:nvGrpSpPr>
      <p:grpSpPr>
        <a:xfrm>
          <a:off x="0" y="0"/>
          <a:ext cx="0" cy="0"/>
          <a:chOff x="0" y="0"/>
          <a:chExt cx="0" cy="0"/>
        </a:xfrm>
      </p:grpSpPr>
      <p:sp>
        <p:nvSpPr>
          <p:cNvPr id="2" name="Rectangle 4">
            <a:extLst>
              <a:ext uri="{0B2728A2-5174-411A-BDED-DD25A4CD80F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1E3C1093-079B-4235-BF32-1B585CF3A452}"/>
              </a:ext>
            </a:extLst>
          </p:cNvPr>
          <p:cNvSpPr/>
          <p:nvPr userDrawn="1"/>
        </p:nvSpPr>
        <p:spPr>
          <a:xfrm>
            <a:off x="0" y="0"/>
            <a:ext cx="8431078" cy="6858000"/>
          </a:xfrm>
          <a:prstGeom prst="rect">
            <a:avLst/>
          </a:prstGeom>
          <a:solidFill>
            <a:srgbClr val="306DA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p>
        </p:txBody>
      </p:sp>
      <p:sp>
        <p:nvSpPr>
          <p:cNvPr id="3" name="Bildplatzhalter 2">
            <a:extLst>
              <a:ext uri="{58ED3328-1164-40E5-9347-B98B5C40554D}">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D266C956-C6CF-4DE2-8C16-130A38D90F10}"/>
              </a:ext>
            </a:extLst>
          </p:cNvPr>
          <p:cNvSpPr>
            <a:spLocks noGrp="1"/>
          </p:cNvSpPr>
          <p:nvPr>
            <p:ph type="pic"/>
          </p:nvPr>
        </p:nvSpPr>
        <p:spPr>
          <a:xfrm>
            <a:off x="8431078" y="1"/>
            <a:ext cx="3760922" cy="6857998"/>
          </a:xfrm>
          <a:prstGeom prst="rect">
            <a:avLst/>
          </a:prstGeom>
        </p:spPr>
        <p:txBody>
          <a:bodyPr vert="horz" rtlCol="0"/>
          <a:lstStyle>
            <a:lvl1pPr marL="0" lvl="0" indent="0">
              <a:buNone/>
            </a:lvl1pPr>
          </a:lstStyle>
          <a:p>
            <a:r>
              <a:rPr lang="en-US"/>
              <a:t>Image</a:t>
            </a:r>
          </a:p>
        </p:txBody>
      </p:sp>
      <p:sp>
        <p:nvSpPr>
          <p:cNvPr id="4" name="Textplatzhalter 3">
            <a:extLst>
              <a:ext uri="{80B25B2C-32B3-4BE4-B881-B5EFA4722C5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20A6065-3E9F-4365-9E7D-3A58988E4D26}"/>
              </a:ext>
            </a:extLst>
          </p:cNvPr>
          <p:cNvSpPr>
            <a:spLocks noGrp="1"/>
          </p:cNvSpPr>
          <p:nvPr>
            <p:ph type="body" idx="1"/>
          </p:nvPr>
        </p:nvSpPr>
        <p:spPr>
          <a:xfrm>
            <a:off x="488549" y="584200"/>
            <a:ext cx="7462082" cy="5689600"/>
          </a:xfrm>
          <a:prstGeom prst="rect">
            <a:avLst/>
          </a:prstGeom>
        </p:spPr>
        <p:txBody>
          <a:bodyPr vert="horz" lIns="0" tIns="0" rIns="0" bIns="0" rtlCol="0" anchor="ctr"/>
          <a:lstStyle>
            <a:lvl1pPr marL="0" lvl="0" indent="0">
              <a:spcBef>
                <a:spcPts val="0"/>
              </a:spcBef>
              <a:buNone/>
              <a:defRPr lang="en-US" sz="2400" b="0" i="0" spc="50" baseline="0" dirty="0">
                <a:solidFill>
                  <a:schemeClr val="bg1"/>
                </a:solidFill>
                <a:latin typeface="Calibri"/>
              </a:defRPr>
            </a:lvl1pPr>
          </a:lstStyle>
          <a:p>
            <a:pPr lvl="0"/>
            <a:r>
              <a:rPr lang="en-US"/>
              <a:t>Text Box / List</a:t>
            </a:r>
          </a:p>
        </p:txBody>
      </p:sp>
      <p:pic>
        <p:nvPicPr>
          <p:cNvPr id="6" name="Grafik 5" descr="Ein Bild, das Text enthält.&#10;&#10;Automatisch generierte Beschreibung">
            <a:extLst>
              <a:ext uri="{FF2B5EF4-FFF2-40B4-BE49-F238E27FC236}">
                <a16:creationId xmlns:a16="http://schemas.microsoft.com/office/drawing/2014/main" id="{8D1FFA44-F15C-4F73-A4EA-2348481A2A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4216" y="364669"/>
            <a:ext cx="1451460" cy="468000"/>
          </a:xfrm>
          <a:prstGeom prst="rect">
            <a:avLst/>
          </a:prstGeom>
        </p:spPr>
      </p:pic>
    </p:spTree>
    <p:extLst>
      <p:ext uri="{BB962C8B-B14F-4D97-AF65-F5344CB8AC3E}">
        <p14:creationId xmlns:p14="http://schemas.microsoft.com/office/powerpoint/2010/main" val="3966626253"/>
      </p:ext>
      <p:ext uri="{8E9D5228-7FF7-4ACD-AB1A-C498AE1A50BB}">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1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cSld name="3_Title_Image+textbox_below">
    <p:spTree>
      <p:nvGrpSpPr>
        <p:cNvPr id="1" name=""/>
        <p:cNvGrpSpPr/>
        <p:nvPr/>
      </p:nvGrpSpPr>
      <p:grpSpPr>
        <a:xfrm>
          <a:off x="0" y="0"/>
          <a:ext cx="0" cy="0"/>
          <a:chOff x="0" y="0"/>
          <a:chExt cx="0" cy="0"/>
        </a:xfrm>
      </p:grpSpPr>
      <p:sp>
        <p:nvSpPr>
          <p:cNvPr id="3" name="Bildplatzhalter 2">
            <a:extLst>
              <a:ext uri="{B554B2C8-4C4C-415E-9FB4-EA7D5A38F5B6}">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A0243BA-0159-439A-B264-F87F9669CBF3}"/>
              </a:ext>
            </a:extLst>
          </p:cNvPr>
          <p:cNvSpPr>
            <a:spLocks noGrp="1"/>
          </p:cNvSpPr>
          <p:nvPr>
            <p:ph type="pic" idx="1"/>
          </p:nvPr>
        </p:nvSpPr>
        <p:spPr>
          <a:xfrm>
            <a:off x="180" y="0"/>
            <a:ext cx="12192000" cy="6858000"/>
          </a:xfrm>
          <a:prstGeom prst="rect">
            <a:avLst/>
          </a:prstGeom>
        </p:spPr>
        <p:txBody>
          <a:bodyPr vert="horz" rtlCol="0"/>
          <a:lstStyle>
            <a:lvl1pPr marL="0" lvl="0" indent="0">
              <a:buNone/>
            </a:lvl1pPr>
          </a:lstStyle>
          <a:p>
            <a:r>
              <a:rPr lang="en-US"/>
              <a:t>Image</a:t>
            </a:r>
          </a:p>
        </p:txBody>
      </p:sp>
      <p:sp>
        <p:nvSpPr>
          <p:cNvPr id="2" name="Textplatzhalter 3">
            <a:extLst>
              <a:ext uri="{87995CE2-EC40-48A8-A8B4-29EFAC9A3C74}">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F444C842-9859-438D-B7ED-A31D99D963E0}"/>
              </a:ext>
            </a:extLst>
          </p:cNvPr>
          <p:cNvSpPr>
            <a:spLocks noGrp="1"/>
          </p:cNvSpPr>
          <p:nvPr>
            <p:ph type="body"/>
          </p:nvPr>
        </p:nvSpPr>
        <p:spPr>
          <a:xfrm>
            <a:off x="728300" y="914400"/>
            <a:ext cx="10716675" cy="5825066"/>
          </a:xfrm>
          <a:prstGeom prst="rect">
            <a:avLst/>
          </a:prstGeom>
        </p:spPr>
        <p:txBody>
          <a:bodyPr vert="horz" lIns="0" tIns="0" rIns="0" bIns="0" rtlCol="0" anchor="ctr"/>
          <a:lstStyle>
            <a:lvl1pPr marL="0" lvl="0" indent="0" algn="ctr">
              <a:spcBef>
                <a:spcPts val="0"/>
              </a:spcBef>
              <a:buNone/>
              <a:defRPr lang="en-US" sz="3200" b="0" i="0" spc="50" baseline="0" dirty="0">
                <a:solidFill>
                  <a:schemeClr val="bg1"/>
                </a:solidFill>
                <a:latin typeface="Calibri"/>
              </a:defRPr>
            </a:lvl1pPr>
          </a:lstStyle>
          <a:p>
            <a:pPr lvl="0"/>
            <a:r>
              <a:rPr lang="en-US"/>
              <a:t>Text Box</a:t>
            </a:r>
          </a:p>
        </p:txBody>
      </p:sp>
      <p:sp>
        <p:nvSpPr>
          <p:cNvPr id="4" name="Textplatzhalter 3">
            <a:extLst>
              <a:ext uri="{DA1AE6EC-BD42-42B6-A5FC-AF9B9E837B2E}">
                <a16:creationId xmlns=""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id="{0DB3EA0C-DA4C-4CFB-9665-3E4D27C510C6}"/>
              </a:ext>
            </a:extLst>
          </p:cNvPr>
          <p:cNvSpPr>
            <a:spLocks noGrp="1"/>
          </p:cNvSpPr>
          <p:nvPr>
            <p:ph type="body" idx="2"/>
          </p:nvPr>
        </p:nvSpPr>
        <p:spPr>
          <a:xfrm>
            <a:off x="728300" y="295608"/>
            <a:ext cx="10735401" cy="540000"/>
          </a:xfrm>
          <a:prstGeom prst="rect">
            <a:avLst/>
          </a:prstGeom>
        </p:spPr>
        <p:txBody>
          <a:bodyPr vert="horz" lIns="0" tIns="0" rIns="0" bIns="0" rtlCol="0" anchor="ctr"/>
          <a:lstStyle>
            <a:lvl1pPr marL="0" lvl="0" indent="0" algn="ctr">
              <a:buNone/>
              <a:defRPr lang="en-US" sz="4400" b="1" i="0" spc="50" baseline="0" dirty="0">
                <a:solidFill>
                  <a:schemeClr val="bg1"/>
                </a:solidFill>
                <a:latin typeface="Calibri"/>
              </a:defRPr>
            </a:lvl1pPr>
          </a:lstStyle>
          <a:p>
            <a:pPr lvl="0"/>
            <a:r>
              <a:rPr lang="en-US"/>
              <a:t>Title</a:t>
            </a:r>
          </a:p>
        </p:txBody>
      </p:sp>
    </p:spTree>
    <p:extLst>
      <p:ext uri="{BB962C8B-B14F-4D97-AF65-F5344CB8AC3E}">
        <p14:creationId xmlns:p14="http://schemas.microsoft.com/office/powerpoint/2010/main" val="3184822150"/>
      </p:ext>
      <p:ext uri="{D0F9631F-E3E0-4F60-83A4-0D32B20B9128}">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3289170715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43342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2_Title_Subtitle_Logo">
    <p:spTree>
      <p:nvGrpSpPr>
        <p:cNvPr id="1" name=""/>
        <p:cNvGrpSpPr/>
        <p:nvPr/>
      </p:nvGrpSpPr>
      <p:grpSpPr>
        <a:xfrm>
          <a:off x="0" y="0"/>
          <a:ext cx="0" cy="0"/>
          <a:chOff x="0" y="0"/>
          <a:chExt cx="0" cy="0"/>
        </a:xfrm>
      </p:grpSpPr>
      <p:sp>
        <p:nvSpPr>
          <p:cNvPr id="4" name="Textplatzhalter 3">
            <a:extLst>
              <a:ext uri="{EDD78AF7-02B4-47DC-9B67-ACD13A03EEDB}">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74E6FF1D-760F-4249-B985-98FA725409D5}"/>
              </a:ext>
            </a:extLst>
          </p:cNvPr>
          <p:cNvSpPr>
            <a:spLocks noGrp="1"/>
          </p:cNvSpPr>
          <p:nvPr>
            <p:ph type="body" idx="2"/>
          </p:nvPr>
        </p:nvSpPr>
        <p:spPr>
          <a:xfrm>
            <a:off x="737663" y="900000"/>
            <a:ext cx="10716675" cy="704850"/>
          </a:xfrm>
          <a:prstGeom prst="rect">
            <a:avLst/>
          </a:prstGeom>
          <a:noFill/>
        </p:spPr>
        <p:txBody>
          <a:bodyPr vert="horz" lIns="0" tIns="0" rIns="0" bIns="0" rtlCol="0" anchor="ctr"/>
          <a:lstStyle>
            <a:lvl1pPr marL="0" lvl="0" indent="0" algn="l">
              <a:spcBef>
                <a:spcPts val="0"/>
              </a:spcBef>
              <a:buNone/>
              <a:defRPr lang="en-US" sz="2800" b="0" i="0" spc="50" baseline="0" dirty="0">
                <a:solidFill>
                  <a:srgbClr val="306DA5"/>
                </a:solidFill>
                <a:latin typeface="Calibri"/>
              </a:defRPr>
            </a:lvl1pPr>
          </a:lstStyle>
          <a:p>
            <a:pPr lvl="0"/>
            <a:r>
              <a:rPr lang="en-US"/>
              <a:t>Subtitle</a:t>
            </a:r>
          </a:p>
        </p:txBody>
      </p:sp>
      <p:sp>
        <p:nvSpPr>
          <p:cNvPr id="7" name="Textplatzhalter 3">
            <a:extLst>
              <a:ext uri="{47C8E4E4-52F1-465E-93C1-00BE18EB8D1F}">
                <a16:creationId xmlns=""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id="{18F66079-EEB4-4194-BE83-702C34B4E5EE}"/>
              </a:ext>
            </a:extLst>
          </p:cNvPr>
          <p:cNvSpPr>
            <a:spLocks noGrp="1"/>
          </p:cNvSpPr>
          <p:nvPr>
            <p:ph type="body" idx="5"/>
          </p:nvPr>
        </p:nvSpPr>
        <p:spPr>
          <a:xfrm>
            <a:off x="737663" y="359999"/>
            <a:ext cx="9580713" cy="540000"/>
          </a:xfrm>
          <a:prstGeom prst="rect">
            <a:avLst/>
          </a:prstGeom>
        </p:spPr>
        <p:txBody>
          <a:bodyPr vert="horz" lIns="0" tIns="0" rIns="0" bIns="0" rtlCol="0" anchor="ctr"/>
          <a:lstStyle>
            <a:lvl1pPr marL="0" lvl="0" indent="0" algn="l">
              <a:buNone/>
              <a:defRPr lang="en-US" sz="3200" b="1" i="0" spc="50" baseline="0" dirty="0">
                <a:solidFill>
                  <a:srgbClr val="306DA5"/>
                </a:solidFill>
                <a:latin typeface="Calibri"/>
              </a:defRPr>
            </a:lvl1pPr>
          </a:lstStyle>
          <a:p>
            <a:pPr lvl="0"/>
            <a:r>
              <a:rPr lang="en-US"/>
              <a:t>Title</a:t>
            </a:r>
          </a:p>
        </p:txBody>
      </p:sp>
    </p:spTree>
    <p:extLst>
      <p:ext uri="{BB962C8B-B14F-4D97-AF65-F5344CB8AC3E}">
        <p14:creationId xmlns:p14="http://schemas.microsoft.com/office/powerpoint/2010/main" val="1562089837"/>
      </p:ext>
      <p:ext uri="{232DB6A9-73C3-4DD9-BBB4-E1FC3EE3137D}">
        <p14:creationId xmlns=""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val="163289170701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Image_Layout_with_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079500"/>
            <a:ext cx="5176838" cy="5308600"/>
          </a:xfrm>
          <a:prstGeom prst="rect">
            <a:avLst/>
          </a:prstGeom>
        </p:spPr>
        <p:txBody>
          <a:bodyPr/>
          <a:lstStyle>
            <a:lvl1pPr marL="0" indent="0">
              <a:buNone/>
              <a:defRPr/>
            </a:lvl1pPr>
          </a:lstStyle>
          <a:p>
            <a:r>
              <a:rPr lang="en-US" dirty="0"/>
              <a:t>Picture</a:t>
            </a:r>
            <a:endParaRPr lang="de-DE" dirty="0"/>
          </a:p>
        </p:txBody>
      </p:sp>
      <p:sp>
        <p:nvSpPr>
          <p:cNvPr id="8" name="Picture Placeholder 5"/>
          <p:cNvSpPr>
            <a:spLocks noGrp="1"/>
          </p:cNvSpPr>
          <p:nvPr>
            <p:ph type="pic" sz="quarter" idx="19" hasCustomPrompt="1"/>
          </p:nvPr>
        </p:nvSpPr>
        <p:spPr>
          <a:xfrm>
            <a:off x="728300" y="1079500"/>
            <a:ext cx="5176838" cy="5308600"/>
          </a:xfrm>
          <a:prstGeom prst="rect">
            <a:avLst/>
          </a:prstGeom>
        </p:spPr>
        <p:txBody>
          <a:bodyPr/>
          <a:lstStyle>
            <a:lvl1pPr marL="0" indent="0">
              <a:buNone/>
              <a:defRPr/>
            </a:lvl1pPr>
          </a:lstStyle>
          <a:p>
            <a:r>
              <a:rPr lang="en-US" dirty="0"/>
              <a:t>Picture</a:t>
            </a:r>
            <a:endParaRPr lang="de-DE" dirty="0"/>
          </a:p>
        </p:txBody>
      </p:sp>
      <p:sp>
        <p:nvSpPr>
          <p:cNvPr id="5" name="Textplatzhalter 3"/>
          <p:cNvSpPr>
            <a:spLocks noGrp="1"/>
          </p:cNvSpPr>
          <p:nvPr>
            <p:ph type="body" sz="quarter" idx="20"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21"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06402069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Image_Layout_with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604850"/>
            <a:ext cx="5176838" cy="4783249"/>
          </a:xfrm>
          <a:prstGeom prst="rect">
            <a:avLst/>
          </a:prstGeom>
        </p:spPr>
        <p:txBody>
          <a:bodyPr/>
          <a:lstStyle>
            <a:lvl1pPr marL="0" indent="0">
              <a:buNone/>
              <a:defRPr/>
            </a:lvl1pPr>
          </a:lstStyle>
          <a:p>
            <a:r>
              <a:rPr lang="en-US" dirty="0"/>
              <a:t>Picture</a:t>
            </a:r>
            <a:endParaRPr lang="de-DE" dirty="0"/>
          </a:p>
        </p:txBody>
      </p:sp>
      <p:sp>
        <p:nvSpPr>
          <p:cNvPr id="8" name="Picture Placeholder 5"/>
          <p:cNvSpPr>
            <a:spLocks noGrp="1"/>
          </p:cNvSpPr>
          <p:nvPr>
            <p:ph type="pic" sz="quarter" idx="19" hasCustomPrompt="1"/>
          </p:nvPr>
        </p:nvSpPr>
        <p:spPr>
          <a:xfrm>
            <a:off x="728300" y="1604850"/>
            <a:ext cx="5176838" cy="4783249"/>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7" name="Textplatzhalter 3"/>
          <p:cNvSpPr>
            <a:spLocks noGrp="1"/>
          </p:cNvSpPr>
          <p:nvPr>
            <p:ph type="body" sz="quarter" idx="20"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11" name="Textplatzhalter 3"/>
          <p:cNvSpPr>
            <a:spLocks noGrp="1"/>
          </p:cNvSpPr>
          <p:nvPr>
            <p:ph type="body" sz="quarter" idx="21"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12"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417130575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Image_Right_with_Title_+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6286500" y="1855960"/>
            <a:ext cx="5176838" cy="4532140"/>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3" name="Text Placeholder 2"/>
          <p:cNvSpPr>
            <a:spLocks noGrp="1"/>
          </p:cNvSpPr>
          <p:nvPr>
            <p:ph type="body" sz="quarter" idx="20" hasCustomPrompt="1"/>
          </p:nvPr>
        </p:nvSpPr>
        <p:spPr>
          <a:xfrm>
            <a:off x="737663" y="1855960"/>
            <a:ext cx="5175413" cy="4532140"/>
          </a:xfrm>
          <a:prstGeom prst="rect">
            <a:avLst/>
          </a:prstGeom>
        </p:spPr>
        <p:txBody>
          <a:bodyPr anchor="ctr"/>
          <a:lstStyle>
            <a:lvl1pPr marL="0" indent="0" algn="ctr">
              <a:buNone/>
              <a:defRPr sz="3200"/>
            </a:lvl1pPr>
            <a:lvl2pPr marL="457200" indent="0">
              <a:buNone/>
              <a:defRPr sz="3200"/>
            </a:lvl2pPr>
            <a:lvl3pPr marL="914400" indent="0">
              <a:buNone/>
              <a:defRPr sz="2800"/>
            </a:lvl3pPr>
            <a:lvl4pPr marL="1371600" indent="0">
              <a:buNone/>
              <a:defRPr sz="2400"/>
            </a:lvl4pPr>
            <a:lvl5pPr marL="1828800" indent="0">
              <a:buNone/>
              <a:defRPr sz="2400"/>
            </a:lvl5pPr>
          </a:lstStyle>
          <a:p>
            <a:pPr lvl="0"/>
            <a:r>
              <a:rPr lang="en-US" dirty="0"/>
              <a:t>Text Box</a:t>
            </a:r>
            <a:endParaRPr lang="de-DE" dirty="0"/>
          </a:p>
        </p:txBody>
      </p:sp>
      <p:sp>
        <p:nvSpPr>
          <p:cNvPr id="7" name="Textplatzhalter 3"/>
          <p:cNvSpPr>
            <a:spLocks noGrp="1"/>
          </p:cNvSpPr>
          <p:nvPr>
            <p:ph type="body" sz="quarter" idx="21"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8"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4139384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Image_Left_with_Title_+_Subtitl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737663" y="1855960"/>
            <a:ext cx="5176838" cy="4532140"/>
          </a:xfrm>
          <a:prstGeom prst="rect">
            <a:avLst/>
          </a:prstGeom>
        </p:spPr>
        <p:txBody>
          <a:bodyPr/>
          <a:lstStyle>
            <a:lvl1pPr marL="0" indent="0">
              <a:buNone/>
              <a:defRPr/>
            </a:lvl1pPr>
          </a:lstStyle>
          <a:p>
            <a:r>
              <a:rPr lang="en-US" dirty="0"/>
              <a:t>Picture</a:t>
            </a:r>
            <a:endParaRPr lang="de-DE" dirty="0"/>
          </a:p>
        </p:txBody>
      </p:sp>
      <p:sp>
        <p:nvSpPr>
          <p:cNvPr id="9" name="Textplatzhalter 3"/>
          <p:cNvSpPr>
            <a:spLocks noGrp="1"/>
          </p:cNvSpPr>
          <p:nvPr>
            <p:ph type="body" sz="quarter" idx="15" hasCustomPrompt="1"/>
          </p:nvPr>
        </p:nvSpPr>
        <p:spPr>
          <a:xfrm>
            <a:off x="737663" y="900000"/>
            <a:ext cx="10716675" cy="704850"/>
          </a:xfrm>
          <a:prstGeom prst="rect">
            <a:avLst/>
          </a:prstGeom>
          <a:noFill/>
        </p:spPr>
        <p:txBody>
          <a:bodyPr vert="horz" lIns="0" tIns="0" rIns="0" bIns="0" anchor="ctr" anchorCtr="0"/>
          <a:lstStyle>
            <a:lvl1pPr marL="0" indent="0" algn="ctr">
              <a:spcBef>
                <a:spcPts val="0"/>
              </a:spcBef>
              <a:buNone/>
              <a:defRPr sz="3200" b="0" i="0" spc="50" baseline="0">
                <a:solidFill>
                  <a:schemeClr val="bg2">
                    <a:lumMod val="50000"/>
                  </a:schemeClr>
                </a:solidFill>
                <a:latin typeface="Calibri"/>
                <a:cs typeface="Calibri"/>
              </a:defRPr>
            </a:lvl1pPr>
          </a:lstStyle>
          <a:p>
            <a:pPr lvl="0"/>
            <a:r>
              <a:rPr lang="de-DE" dirty="0"/>
              <a:t>Subtitle</a:t>
            </a:r>
          </a:p>
        </p:txBody>
      </p:sp>
      <p:sp>
        <p:nvSpPr>
          <p:cNvPr id="10"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3" name="Text Placeholder 2"/>
          <p:cNvSpPr>
            <a:spLocks noGrp="1"/>
          </p:cNvSpPr>
          <p:nvPr>
            <p:ph type="body" sz="quarter" idx="20" hasCustomPrompt="1"/>
          </p:nvPr>
        </p:nvSpPr>
        <p:spPr>
          <a:xfrm>
            <a:off x="6278925" y="1855960"/>
            <a:ext cx="5175413" cy="4532140"/>
          </a:xfrm>
          <a:prstGeom prst="rect">
            <a:avLst/>
          </a:prstGeom>
        </p:spPr>
        <p:txBody>
          <a:bodyPr anchor="ctr"/>
          <a:lstStyle>
            <a:lvl1pPr marL="0" indent="0" algn="ctr">
              <a:buNone/>
              <a:defRPr sz="3200"/>
            </a:lvl1pPr>
            <a:lvl2pPr marL="457200" indent="0">
              <a:buNone/>
              <a:defRPr sz="3200"/>
            </a:lvl2pPr>
            <a:lvl3pPr marL="914400" indent="0">
              <a:buNone/>
              <a:defRPr sz="2800"/>
            </a:lvl3pPr>
            <a:lvl4pPr marL="1371600" indent="0">
              <a:buNone/>
              <a:defRPr sz="2400"/>
            </a:lvl4pPr>
            <a:lvl5pPr marL="1828800" indent="0">
              <a:buNone/>
              <a:defRPr sz="2400"/>
            </a:lvl5pPr>
          </a:lstStyle>
          <a:p>
            <a:pPr lvl="0"/>
            <a:r>
              <a:rPr lang="en-US" dirty="0"/>
              <a:t>Text Box</a:t>
            </a:r>
            <a:endParaRPr lang="de-DE" dirty="0"/>
          </a:p>
        </p:txBody>
      </p:sp>
      <p:sp>
        <p:nvSpPr>
          <p:cNvPr id="8" name="Textplatzhalter 3"/>
          <p:cNvSpPr>
            <a:spLocks noGrp="1"/>
          </p:cNvSpPr>
          <p:nvPr>
            <p:ph type="body" sz="quarter" idx="22"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151313072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Text_boxes_with_Title">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663" y="1079500"/>
            <a:ext cx="5176837" cy="5308600"/>
          </a:xfrm>
          <a:prstGeom prst="rect">
            <a:avLst/>
          </a:prstGeom>
        </p:spPr>
        <p:txBody>
          <a:bodyPr anchor="ctr"/>
          <a:lstStyle>
            <a:lvl1pPr marL="0" indent="0" algn="ctr">
              <a:buNone/>
              <a:defRPr sz="3200" baseline="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
        <p:nvSpPr>
          <p:cNvPr id="7" name="Text Placeholder 3"/>
          <p:cNvSpPr>
            <a:spLocks noGrp="1"/>
          </p:cNvSpPr>
          <p:nvPr>
            <p:ph type="body" sz="quarter" idx="21" hasCustomPrompt="1"/>
          </p:nvPr>
        </p:nvSpPr>
        <p:spPr>
          <a:xfrm>
            <a:off x="6286863" y="1079500"/>
            <a:ext cx="5176837" cy="5308600"/>
          </a:xfrm>
          <a:prstGeom prst="rect">
            <a:avLst/>
          </a:prstGeom>
        </p:spPr>
        <p:txBody>
          <a:bodyPr anchor="ctr"/>
          <a:lstStyle>
            <a:lvl1pPr marL="0" indent="0" algn="ctr">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de-DE" dirty="0"/>
              <a:t>Text box</a:t>
            </a:r>
          </a:p>
        </p:txBody>
      </p:sp>
      <p:sp>
        <p:nvSpPr>
          <p:cNvPr id="5"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413965399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Image_Left_with_Title">
    <p:spTree>
      <p:nvGrpSpPr>
        <p:cNvPr id="1" name=""/>
        <p:cNvGrpSpPr/>
        <p:nvPr/>
      </p:nvGrpSpPr>
      <p:grpSpPr>
        <a:xfrm>
          <a:off x="0" y="0"/>
          <a:ext cx="0" cy="0"/>
          <a:chOff x="0" y="0"/>
          <a:chExt cx="0" cy="0"/>
        </a:xfrm>
      </p:grpSpPr>
      <p:sp>
        <p:nvSpPr>
          <p:cNvPr id="5" name="Picture Placeholder 5"/>
          <p:cNvSpPr>
            <a:spLocks noGrp="1"/>
          </p:cNvSpPr>
          <p:nvPr>
            <p:ph type="pic" sz="quarter" idx="19" hasCustomPrompt="1"/>
          </p:nvPr>
        </p:nvSpPr>
        <p:spPr>
          <a:xfrm>
            <a:off x="728300" y="555462"/>
            <a:ext cx="5176838" cy="5747077"/>
          </a:xfrm>
          <a:prstGeom prst="rect">
            <a:avLst/>
          </a:prstGeom>
        </p:spPr>
        <p:txBody>
          <a:bodyPr/>
          <a:lstStyle>
            <a:lvl1pPr marL="0" indent="0">
              <a:buNone/>
              <a:defRPr/>
            </a:lvl1pPr>
          </a:lstStyle>
          <a:p>
            <a:r>
              <a:rPr lang="en-US" dirty="0"/>
              <a:t>Picture</a:t>
            </a:r>
            <a:endParaRPr lang="de-DE" dirty="0"/>
          </a:p>
        </p:txBody>
      </p:sp>
      <p:sp>
        <p:nvSpPr>
          <p:cNvPr id="8" name="Textplatzhalter 3"/>
          <p:cNvSpPr>
            <a:spLocks noGrp="1"/>
          </p:cNvSpPr>
          <p:nvPr>
            <p:ph type="body" sz="quarter" idx="22" hasCustomPrompt="1"/>
          </p:nvPr>
        </p:nvSpPr>
        <p:spPr>
          <a:xfrm>
            <a:off x="12533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6" name="Textplatzhalter 3"/>
          <p:cNvSpPr>
            <a:spLocks noGrp="1"/>
          </p:cNvSpPr>
          <p:nvPr>
            <p:ph type="body" sz="quarter" idx="16" hasCustomPrompt="1"/>
          </p:nvPr>
        </p:nvSpPr>
        <p:spPr>
          <a:xfrm>
            <a:off x="6286862" y="539500"/>
            <a:ext cx="5176837"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
        <p:nvSpPr>
          <p:cNvPr id="10" name="Text Placeholder 3"/>
          <p:cNvSpPr>
            <a:spLocks noGrp="1"/>
          </p:cNvSpPr>
          <p:nvPr>
            <p:ph type="body" sz="quarter" idx="20" hasCustomPrompt="1"/>
          </p:nvPr>
        </p:nvSpPr>
        <p:spPr>
          <a:xfrm>
            <a:off x="6286861" y="1197204"/>
            <a:ext cx="5176837" cy="5190896"/>
          </a:xfrm>
          <a:prstGeom prst="rect">
            <a:avLst/>
          </a:prstGeom>
        </p:spPr>
        <p:txBody>
          <a:bodyPr anchor="ctr"/>
          <a:lstStyle>
            <a:lvl1pPr marL="0" indent="0" algn="ctr">
              <a:buNone/>
              <a:defRPr sz="360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Tree>
    <p:extLst>
      <p:ext uri="{BB962C8B-B14F-4D97-AF65-F5344CB8AC3E}">
        <p14:creationId xmlns:p14="http://schemas.microsoft.com/office/powerpoint/2010/main" val="329687027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Image_Right_with_Title">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663" y="1197204"/>
            <a:ext cx="5176837" cy="5190896"/>
          </a:xfrm>
          <a:prstGeom prst="rect">
            <a:avLst/>
          </a:prstGeom>
        </p:spPr>
        <p:txBody>
          <a:bodyPr anchor="ctr"/>
          <a:lstStyle>
            <a:lvl1pPr marL="0" indent="0" algn="ctr">
              <a:buNone/>
              <a:defRPr sz="3600">
                <a:latin typeface="Calibri" panose="020F0502020204030204" pitchFamily="34" charset="0"/>
                <a:cs typeface="Calibri" panose="020F0502020204030204" pitchFamily="34" charset="0"/>
              </a:defRPr>
            </a:lvl1pPr>
            <a:lvl2pPr marL="457200" indent="0">
              <a:buNone/>
              <a:defRPr>
                <a:latin typeface="Calibri" panose="020F0502020204030204" pitchFamily="34" charset="0"/>
                <a:cs typeface="Calibri" panose="020F0502020204030204" pitchFamily="34" charset="0"/>
              </a:defRPr>
            </a:lvl2pPr>
            <a:lvl3pPr marL="914400" indent="0">
              <a:buNone/>
              <a:defRPr>
                <a:latin typeface="Calibri" panose="020F0502020204030204" pitchFamily="34" charset="0"/>
                <a:cs typeface="Calibri" panose="020F0502020204030204" pitchFamily="34" charset="0"/>
              </a:defRPr>
            </a:lvl3pPr>
            <a:lvl4pPr marL="1371600" indent="0">
              <a:buFont typeface="Arial" panose="020B0604020202020204" pitchFamily="34" charset="0"/>
              <a:buNone/>
              <a:defRPr>
                <a:latin typeface="Calibri" panose="020F0502020204030204" pitchFamily="34" charset="0"/>
                <a:cs typeface="Calibri" panose="020F0502020204030204" pitchFamily="34" charset="0"/>
              </a:defRPr>
            </a:lvl4pPr>
            <a:lvl5pPr marL="1828800" indent="0">
              <a:buNone/>
              <a:defRPr>
                <a:latin typeface="Calibri" panose="020F0502020204030204" pitchFamily="34" charset="0"/>
                <a:cs typeface="Calibri" panose="020F0502020204030204" pitchFamily="34" charset="0"/>
              </a:defRPr>
            </a:lvl5pPr>
          </a:lstStyle>
          <a:p>
            <a:pPr lvl="0"/>
            <a:r>
              <a:rPr lang="de-DE" dirty="0"/>
              <a:t>Text Box</a:t>
            </a:r>
          </a:p>
        </p:txBody>
      </p:sp>
      <p:sp>
        <p:nvSpPr>
          <p:cNvPr id="6" name="Picture Placeholder 5"/>
          <p:cNvSpPr>
            <a:spLocks noGrp="1"/>
          </p:cNvSpPr>
          <p:nvPr>
            <p:ph type="pic" sz="quarter" idx="17" hasCustomPrompt="1"/>
          </p:nvPr>
        </p:nvSpPr>
        <p:spPr>
          <a:xfrm>
            <a:off x="6286500" y="555462"/>
            <a:ext cx="5176838" cy="5747077"/>
          </a:xfrm>
          <a:prstGeom prst="rect">
            <a:avLst/>
          </a:prstGeom>
        </p:spPr>
        <p:txBody>
          <a:bodyPr/>
          <a:lstStyle>
            <a:lvl1pPr marL="0" indent="0">
              <a:buNone/>
              <a:defRPr/>
            </a:lvl1pPr>
          </a:lstStyle>
          <a:p>
            <a:r>
              <a:rPr lang="en-US" dirty="0"/>
              <a:t>Picture</a:t>
            </a:r>
            <a:endParaRPr lang="de-DE" dirty="0"/>
          </a:p>
        </p:txBody>
      </p:sp>
      <p:sp>
        <p:nvSpPr>
          <p:cNvPr id="5" name="Textplatzhalter 3"/>
          <p:cNvSpPr>
            <a:spLocks noGrp="1"/>
          </p:cNvSpPr>
          <p:nvPr>
            <p:ph type="body" sz="quarter" idx="21" hasCustomPrompt="1"/>
          </p:nvPr>
        </p:nvSpPr>
        <p:spPr>
          <a:xfrm>
            <a:off x="6811554" y="643192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6" hasCustomPrompt="1"/>
          </p:nvPr>
        </p:nvSpPr>
        <p:spPr>
          <a:xfrm>
            <a:off x="728663" y="555462"/>
            <a:ext cx="5176837"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287111902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Title_with_graph">
    <p:spTree>
      <p:nvGrpSpPr>
        <p:cNvPr id="1" name=""/>
        <p:cNvGrpSpPr/>
        <p:nvPr/>
      </p:nvGrpSpPr>
      <p:grpSpPr>
        <a:xfrm>
          <a:off x="0" y="0"/>
          <a:ext cx="0" cy="0"/>
          <a:chOff x="0" y="0"/>
          <a:chExt cx="0" cy="0"/>
        </a:xfrm>
      </p:grpSpPr>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9500"/>
            <a:ext cx="10734675" cy="5308600"/>
          </a:xfrm>
          <a:prstGeom prst="rect">
            <a:avLst/>
          </a:prstGeom>
        </p:spPr>
        <p:txBody>
          <a:bodyPr/>
          <a:lstStyle>
            <a:lvl1pPr marL="0" indent="0">
              <a:buNone/>
              <a:defRPr/>
            </a:lvl1pPr>
          </a:lstStyle>
          <a:p>
            <a:r>
              <a:rPr lang="en-US" dirty="0"/>
              <a:t>Graph</a:t>
            </a:r>
            <a:endParaRPr lang="de-DE" dirty="0"/>
          </a:p>
        </p:txBody>
      </p:sp>
      <p:sp>
        <p:nvSpPr>
          <p:cNvPr id="5"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63802075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Title_with_6_graphs">
    <p:spTree>
      <p:nvGrpSpPr>
        <p:cNvPr id="1" name=""/>
        <p:cNvGrpSpPr/>
        <p:nvPr/>
      </p:nvGrpSpPr>
      <p:grpSpPr>
        <a:xfrm>
          <a:off x="0" y="0"/>
          <a:ext cx="0" cy="0"/>
          <a:chOff x="0" y="0"/>
          <a:chExt cx="0" cy="0"/>
        </a:xfrm>
      </p:grpSpPr>
      <p:sp>
        <p:nvSpPr>
          <p:cNvPr id="17" name="Rectangle 16"/>
          <p:cNvSpPr/>
          <p:nvPr userDrawn="1"/>
        </p:nvSpPr>
        <p:spPr>
          <a:xfrm>
            <a:off x="728277" y="3820910"/>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tangle 17"/>
          <p:cNvSpPr/>
          <p:nvPr userDrawn="1"/>
        </p:nvSpPr>
        <p:spPr>
          <a:xfrm>
            <a:off x="4371101"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p:cNvSpPr/>
          <p:nvPr userDrawn="1"/>
        </p:nvSpPr>
        <p:spPr>
          <a:xfrm>
            <a:off x="8013899" y="3818462"/>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p:cNvSpPr/>
          <p:nvPr userDrawn="1"/>
        </p:nvSpPr>
        <p:spPr>
          <a:xfrm>
            <a:off x="4371101"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p:cNvSpPr/>
          <p:nvPr userDrawn="1"/>
        </p:nvSpPr>
        <p:spPr>
          <a:xfrm>
            <a:off x="8013900" y="1075681"/>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tangle 1"/>
          <p:cNvSpPr/>
          <p:nvPr userDrawn="1"/>
        </p:nvSpPr>
        <p:spPr>
          <a:xfrm>
            <a:off x="728300" y="1079498"/>
            <a:ext cx="3449798" cy="25950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 Placeholder 3"/>
          <p:cNvSpPr>
            <a:spLocks noGrp="1"/>
          </p:cNvSpPr>
          <p:nvPr>
            <p:ph type="body" sz="quarter" idx="20" hasCustomPrompt="1"/>
          </p:nvPr>
        </p:nvSpPr>
        <p:spPr>
          <a:xfrm>
            <a:off x="728300" y="6413500"/>
            <a:ext cx="6902489" cy="279400"/>
          </a:xfrm>
          <a:prstGeom prst="rect">
            <a:avLst/>
          </a:prstGeom>
        </p:spPr>
        <p:txBody>
          <a:bodyPr anchor="b"/>
          <a:lstStyle>
            <a:lvl1pPr marL="0" indent="0">
              <a:buNone/>
              <a:defRPr sz="1200"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Source:</a:t>
            </a:r>
            <a:endParaRPr lang="de-DE" dirty="0"/>
          </a:p>
        </p:txBody>
      </p:sp>
      <p:sp>
        <p:nvSpPr>
          <p:cNvPr id="9" name="Chart Placeholder 8"/>
          <p:cNvSpPr>
            <a:spLocks noGrp="1"/>
          </p:cNvSpPr>
          <p:nvPr>
            <p:ph type="chart" sz="quarter" idx="21" hasCustomPrompt="1"/>
          </p:nvPr>
        </p:nvSpPr>
        <p:spPr>
          <a:xfrm>
            <a:off x="728300"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7" name="Chart Placeholder 8"/>
          <p:cNvSpPr>
            <a:spLocks noGrp="1"/>
          </p:cNvSpPr>
          <p:nvPr>
            <p:ph type="chart" sz="quarter" idx="22" hasCustomPrompt="1"/>
          </p:nvPr>
        </p:nvSpPr>
        <p:spPr>
          <a:xfrm>
            <a:off x="4371101" y="1075681"/>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1" name="Chart Placeholder 8"/>
          <p:cNvSpPr>
            <a:spLocks noGrp="1"/>
          </p:cNvSpPr>
          <p:nvPr>
            <p:ph type="chart" sz="quarter" idx="23" hasCustomPrompt="1"/>
          </p:nvPr>
        </p:nvSpPr>
        <p:spPr>
          <a:xfrm>
            <a:off x="8013899" y="1079498"/>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2" name="Chart Placeholder 8"/>
          <p:cNvSpPr>
            <a:spLocks noGrp="1"/>
          </p:cNvSpPr>
          <p:nvPr>
            <p:ph type="chart" sz="quarter" idx="24" hasCustomPrompt="1"/>
          </p:nvPr>
        </p:nvSpPr>
        <p:spPr>
          <a:xfrm>
            <a:off x="728264" y="3818462"/>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3" name="Chart Placeholder 8"/>
          <p:cNvSpPr>
            <a:spLocks noGrp="1"/>
          </p:cNvSpPr>
          <p:nvPr>
            <p:ph type="chart" sz="quarter" idx="25" hasCustomPrompt="1"/>
          </p:nvPr>
        </p:nvSpPr>
        <p:spPr>
          <a:xfrm>
            <a:off x="4371088"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14" name="Chart Placeholder 8"/>
          <p:cNvSpPr>
            <a:spLocks noGrp="1"/>
          </p:cNvSpPr>
          <p:nvPr>
            <p:ph type="chart" sz="quarter" idx="26" hasCustomPrompt="1"/>
          </p:nvPr>
        </p:nvSpPr>
        <p:spPr>
          <a:xfrm>
            <a:off x="8013876" y="3822284"/>
            <a:ext cx="3449798" cy="2595033"/>
          </a:xfrm>
          <a:prstGeom prst="rect">
            <a:avLst/>
          </a:prstGeom>
          <a:solidFill>
            <a:schemeClr val="bg2"/>
          </a:solidFill>
        </p:spPr>
        <p:txBody>
          <a:bodyPr/>
          <a:lstStyle>
            <a:lvl1pPr marL="0" indent="0">
              <a:buNone/>
              <a:defRPr/>
            </a:lvl1pPr>
          </a:lstStyle>
          <a:p>
            <a:r>
              <a:rPr lang="en-US" dirty="0"/>
              <a:t>Graph</a:t>
            </a:r>
            <a:endParaRPr lang="de-DE" dirty="0"/>
          </a:p>
        </p:txBody>
      </p:sp>
      <p:sp>
        <p:nvSpPr>
          <p:cNvPr id="20"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547713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Image_left_text_right">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0"/>
            <a:ext cx="6094379" cy="6858001"/>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6887146" y="908999"/>
            <a:ext cx="4515327" cy="5040000"/>
          </a:xfrm>
          <a:prstGeom prst="rect">
            <a:avLst/>
          </a:prstGeom>
        </p:spPr>
        <p:txBody>
          <a:bodyPr vert="horz" lIns="0" tIns="0" rIns="0" bIns="0" anchor="ctr" anchorCtr="0"/>
          <a:lstStyle>
            <a:lvl1pPr marL="0" indent="0">
              <a:buNone/>
              <a:defRPr sz="3200" b="0" i="0" spc="50" baseline="0">
                <a:solidFill>
                  <a:srgbClr val="272727"/>
                </a:solidFill>
                <a:latin typeface="Calibri"/>
                <a:cs typeface="Calibri"/>
              </a:defRPr>
            </a:lvl1pPr>
          </a:lstStyle>
          <a:p>
            <a:pPr lvl="0"/>
            <a:r>
              <a:rPr lang="en-US" dirty="0"/>
              <a:t>Text Box</a:t>
            </a:r>
          </a:p>
        </p:txBody>
      </p:sp>
      <p:sp>
        <p:nvSpPr>
          <p:cNvPr id="4" name="Textplatzhalter 3"/>
          <p:cNvSpPr>
            <a:spLocks noGrp="1"/>
          </p:cNvSpPr>
          <p:nvPr>
            <p:ph type="body" sz="quarter" idx="17" hasCustomPrompt="1"/>
          </p:nvPr>
        </p:nvSpPr>
        <p:spPr>
          <a:xfrm>
            <a:off x="98382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241711024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2/3_image_left_textbox_right">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0"/>
            <a:ext cx="8128800" cy="6857999"/>
          </a:xfrm>
          <a:prstGeom prst="rect">
            <a:avLst/>
          </a:prstGeom>
        </p:spPr>
        <p:txBody>
          <a:bodyPr vert="horz"/>
          <a:lstStyle>
            <a:lvl1pPr marL="0" indent="0">
              <a:buNone/>
              <a:defRPr/>
            </a:lvl1pPr>
          </a:lstStyle>
          <a:p>
            <a:r>
              <a:rPr lang="de-DE" dirty="0"/>
              <a:t>Image</a:t>
            </a:r>
          </a:p>
        </p:txBody>
      </p:sp>
      <p:sp>
        <p:nvSpPr>
          <p:cNvPr id="8" name="Textplatzhalter 3"/>
          <p:cNvSpPr>
            <a:spLocks noGrp="1"/>
          </p:cNvSpPr>
          <p:nvPr>
            <p:ph type="body" sz="quarter" idx="10" hasCustomPrompt="1"/>
          </p:nvPr>
        </p:nvSpPr>
        <p:spPr>
          <a:xfrm>
            <a:off x="8617350" y="584200"/>
            <a:ext cx="3086100" cy="5689600"/>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4" name="Textplatzhalter 3"/>
          <p:cNvSpPr>
            <a:spLocks noGrp="1"/>
          </p:cNvSpPr>
          <p:nvPr>
            <p:ph type="body" sz="quarter" idx="17" hasCustomPrompt="1"/>
          </p:nvPr>
        </p:nvSpPr>
        <p:spPr>
          <a:xfrm>
            <a:off x="2001035"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Tree>
    <p:extLst>
      <p:ext uri="{BB962C8B-B14F-4D97-AF65-F5344CB8AC3E}">
        <p14:creationId xmlns:p14="http://schemas.microsoft.com/office/powerpoint/2010/main" val="3550870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Title_2/3_Image_right_textbox_left">
    <p:spTree>
      <p:nvGrpSpPr>
        <p:cNvPr id="1" name=""/>
        <p:cNvGrpSpPr/>
        <p:nvPr/>
      </p:nvGrpSpPr>
      <p:grpSpPr>
        <a:xfrm>
          <a:off x="0" y="0"/>
          <a:ext cx="0" cy="0"/>
          <a:chOff x="0" y="0"/>
          <a:chExt cx="0" cy="0"/>
        </a:xfrm>
      </p:grpSpPr>
      <p:sp>
        <p:nvSpPr>
          <p:cNvPr id="6" name="Textplatzhalter 3"/>
          <p:cNvSpPr>
            <a:spLocks noGrp="1"/>
          </p:cNvSpPr>
          <p:nvPr>
            <p:ph type="body" sz="quarter" idx="17" hasCustomPrompt="1"/>
          </p:nvPr>
        </p:nvSpPr>
        <p:spPr>
          <a:xfrm>
            <a:off x="6063034" y="6400345"/>
            <a:ext cx="4126729" cy="271350"/>
          </a:xfrm>
          <a:prstGeom prst="rect">
            <a:avLst/>
          </a:prstGeom>
        </p:spPr>
        <p:txBody>
          <a:bodyPr vert="horz" lIns="0" tIns="0" rIns="0" bIns="0" anchor="ctr" anchorCtr="0"/>
          <a:lstStyle>
            <a:lvl1pPr marL="0" indent="0" algn="ctr">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9" name="Bildplatzhalter 2"/>
          <p:cNvSpPr>
            <a:spLocks noGrp="1"/>
          </p:cNvSpPr>
          <p:nvPr>
            <p:ph type="pic" sz="quarter" idx="18" hasCustomPrompt="1"/>
          </p:nvPr>
        </p:nvSpPr>
        <p:spPr>
          <a:xfrm>
            <a:off x="4063200" y="1131216"/>
            <a:ext cx="8128800" cy="5726784"/>
          </a:xfrm>
          <a:prstGeom prst="rect">
            <a:avLst/>
          </a:prstGeom>
        </p:spPr>
        <p:txBody>
          <a:bodyPr vert="horz"/>
          <a:lstStyle>
            <a:lvl1pPr marL="0" indent="0">
              <a:buNone/>
              <a:defRPr/>
            </a:lvl1pPr>
          </a:lstStyle>
          <a:p>
            <a:r>
              <a:rPr lang="de-DE" dirty="0"/>
              <a:t>Image</a:t>
            </a:r>
          </a:p>
        </p:txBody>
      </p:sp>
      <p:sp>
        <p:nvSpPr>
          <p:cNvPr id="10" name="Textplatzhalter 3"/>
          <p:cNvSpPr>
            <a:spLocks noGrp="1"/>
          </p:cNvSpPr>
          <p:nvPr>
            <p:ph type="body" sz="quarter" idx="19" hasCustomPrompt="1"/>
          </p:nvPr>
        </p:nvSpPr>
        <p:spPr>
          <a:xfrm>
            <a:off x="488550" y="1131216"/>
            <a:ext cx="3086100" cy="5607837"/>
          </a:xfrm>
          <a:prstGeom prst="rect">
            <a:avLst/>
          </a:prstGeom>
        </p:spPr>
        <p:txBody>
          <a:bodyPr vert="horz" lIns="0" tIns="0" rIns="0" bIns="0" anchor="ctr" anchorCtr="0"/>
          <a:lstStyle>
            <a:lvl1pPr marL="0" indent="0">
              <a:spcBef>
                <a:spcPts val="0"/>
              </a:spcBef>
              <a:buNone/>
              <a:defRPr sz="3200" b="0" i="0" spc="50" baseline="0">
                <a:solidFill>
                  <a:srgbClr val="272727"/>
                </a:solidFill>
                <a:latin typeface="Calibri"/>
                <a:cs typeface="Calibri"/>
              </a:defRPr>
            </a:lvl1pPr>
          </a:lstStyle>
          <a:p>
            <a:pPr lvl="0"/>
            <a:r>
              <a:rPr lang="de-DE" dirty="0"/>
              <a:t>Text Box / List</a:t>
            </a:r>
          </a:p>
        </p:txBody>
      </p:sp>
      <p:sp>
        <p:nvSpPr>
          <p:cNvPr id="7" name="Textplatzhalter 3"/>
          <p:cNvSpPr>
            <a:spLocks noGrp="1"/>
          </p:cNvSpPr>
          <p:nvPr>
            <p:ph type="body" sz="quarter" idx="16" hasCustomPrompt="1"/>
          </p:nvPr>
        </p:nvSpPr>
        <p:spPr>
          <a:xfrm>
            <a:off x="1873624" y="295608"/>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22414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Title_subtitle_image_copyright_beneath">
    <p:spTree>
      <p:nvGrpSpPr>
        <p:cNvPr id="1" name=""/>
        <p:cNvGrpSpPr/>
        <p:nvPr/>
      </p:nvGrpSpPr>
      <p:grpSpPr>
        <a:xfrm>
          <a:off x="0" y="0"/>
          <a:ext cx="0" cy="0"/>
          <a:chOff x="0" y="0"/>
          <a:chExt cx="0" cy="0"/>
        </a:xfrm>
      </p:grpSpPr>
      <p:sp>
        <p:nvSpPr>
          <p:cNvPr id="10" name="Bildplatzhalter 2"/>
          <p:cNvSpPr>
            <a:spLocks noGrp="1"/>
          </p:cNvSpPr>
          <p:nvPr>
            <p:ph type="pic" sz="quarter" idx="13" hasCustomPrompt="1"/>
          </p:nvPr>
        </p:nvSpPr>
        <p:spPr>
          <a:xfrm>
            <a:off x="0" y="1762125"/>
            <a:ext cx="12192000" cy="4586175"/>
          </a:xfrm>
          <a:prstGeom prst="rect">
            <a:avLst/>
          </a:prstGeom>
        </p:spPr>
        <p:txBody>
          <a:bodyPr vert="horz"/>
          <a:lstStyle>
            <a:lvl1pPr marL="0" indent="0">
              <a:buNone/>
              <a:defRPr/>
            </a:lvl1pPr>
          </a:lstStyle>
          <a:p>
            <a:r>
              <a:rPr lang="de-DE" dirty="0"/>
              <a:t>Image</a:t>
            </a:r>
          </a:p>
        </p:txBody>
      </p:sp>
      <p:sp>
        <p:nvSpPr>
          <p:cNvPr id="4" name="Textplatzhalter 3"/>
          <p:cNvSpPr>
            <a:spLocks noGrp="1"/>
          </p:cNvSpPr>
          <p:nvPr>
            <p:ph type="body" sz="quarter" idx="10" hasCustomPrompt="1"/>
          </p:nvPr>
        </p:nvSpPr>
        <p:spPr>
          <a:xfrm>
            <a:off x="737663" y="900000"/>
            <a:ext cx="10716675" cy="704850"/>
          </a:xfrm>
          <a:prstGeom prst="rect">
            <a:avLst/>
          </a:prstGeom>
        </p:spPr>
        <p:txBody>
          <a:bodyPr vert="horz" lIns="0" tIns="0" rIns="0" bIns="0" anchor="ctr" anchorCtr="0"/>
          <a:lstStyle>
            <a:lvl1pPr marL="0" indent="0" algn="ctr">
              <a:spcBef>
                <a:spcPts val="0"/>
              </a:spcBef>
              <a:buNone/>
              <a:defRPr sz="3600" b="0" i="0" spc="50" baseline="0">
                <a:solidFill>
                  <a:schemeClr val="bg2">
                    <a:lumMod val="50000"/>
                  </a:schemeClr>
                </a:solidFill>
                <a:latin typeface="Calibri"/>
                <a:cs typeface="Calibri"/>
              </a:defRPr>
            </a:lvl1pPr>
          </a:lstStyle>
          <a:p>
            <a:pPr lvl="0"/>
            <a:r>
              <a:rPr lang="de-DE" dirty="0"/>
              <a:t>Subtitle</a:t>
            </a:r>
          </a:p>
        </p:txBody>
      </p:sp>
      <p:sp>
        <p:nvSpPr>
          <p:cNvPr id="6" name="Textplatzhalter 3"/>
          <p:cNvSpPr>
            <a:spLocks noGrp="1"/>
          </p:cNvSpPr>
          <p:nvPr>
            <p:ph type="body" sz="quarter" idx="15" hasCustomPrompt="1"/>
          </p:nvPr>
        </p:nvSpPr>
        <p:spPr>
          <a:xfrm>
            <a:off x="728300" y="6454773"/>
            <a:ext cx="5672662" cy="271350"/>
          </a:xfrm>
          <a:prstGeom prst="rect">
            <a:avLst/>
          </a:prstGeom>
        </p:spPr>
        <p:txBody>
          <a:bodyPr vert="horz" lIns="0" tIns="0" rIns="0" bIns="0" anchor="ctr" anchorCtr="0"/>
          <a:lstStyle>
            <a:lvl1pPr marL="0" indent="0" algn="l">
              <a:spcBef>
                <a:spcPts val="0"/>
              </a:spcBef>
              <a:buNone/>
              <a:defRPr sz="1600" b="0" i="0" spc="50" baseline="0">
                <a:solidFill>
                  <a:schemeClr val="bg2">
                    <a:lumMod val="75000"/>
                  </a:schemeClr>
                </a:solidFill>
                <a:latin typeface="Calibri"/>
                <a:cs typeface="Calibri"/>
              </a:defRPr>
            </a:lvl1pPr>
          </a:lstStyle>
          <a:p>
            <a:pPr lvl="0"/>
            <a:r>
              <a:rPr lang="de-DE" dirty="0"/>
              <a:t>© Copyright </a:t>
            </a:r>
            <a:r>
              <a:rPr lang="de-DE" dirty="0" err="1"/>
              <a:t>info</a:t>
            </a:r>
            <a:r>
              <a:rPr lang="de-DE" dirty="0"/>
              <a:t> / </a:t>
            </a:r>
            <a:r>
              <a:rPr lang="de-DE" dirty="0" err="1"/>
              <a:t>more</a:t>
            </a:r>
            <a:r>
              <a:rPr lang="de-DE" dirty="0"/>
              <a:t> </a:t>
            </a:r>
            <a:r>
              <a:rPr lang="de-DE" dirty="0" err="1"/>
              <a:t>information</a:t>
            </a:r>
            <a:r>
              <a:rPr lang="de-DE" dirty="0"/>
              <a:t> </a:t>
            </a:r>
          </a:p>
        </p:txBody>
      </p:sp>
      <p:sp>
        <p:nvSpPr>
          <p:cNvPr id="7"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103932204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le_Image_textbox_below">
    <p:spTree>
      <p:nvGrpSpPr>
        <p:cNvPr id="1" name=""/>
        <p:cNvGrpSpPr/>
        <p:nvPr/>
      </p:nvGrpSpPr>
      <p:grpSpPr>
        <a:xfrm>
          <a:off x="0" y="0"/>
          <a:ext cx="0" cy="0"/>
          <a:chOff x="0" y="0"/>
          <a:chExt cx="0" cy="0"/>
        </a:xfrm>
      </p:grpSpPr>
      <p:sp>
        <p:nvSpPr>
          <p:cNvPr id="4" name="Textplatzhalter 3"/>
          <p:cNvSpPr>
            <a:spLocks noGrp="1"/>
          </p:cNvSpPr>
          <p:nvPr>
            <p:ph type="body" sz="quarter" idx="10" hasCustomPrompt="1"/>
          </p:nvPr>
        </p:nvSpPr>
        <p:spPr>
          <a:xfrm>
            <a:off x="728300" y="5239488"/>
            <a:ext cx="10716675" cy="1499978"/>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Text Box</a:t>
            </a:r>
          </a:p>
        </p:txBody>
      </p:sp>
      <p:sp>
        <p:nvSpPr>
          <p:cNvPr id="9" name="Bildplatzhalter 2"/>
          <p:cNvSpPr>
            <a:spLocks noGrp="1"/>
          </p:cNvSpPr>
          <p:nvPr>
            <p:ph type="pic" sz="quarter" idx="13" hasCustomPrompt="1"/>
          </p:nvPr>
        </p:nvSpPr>
        <p:spPr>
          <a:xfrm>
            <a:off x="180" y="1122362"/>
            <a:ext cx="12192000" cy="4117125"/>
          </a:xfrm>
          <a:prstGeom prst="rect">
            <a:avLst/>
          </a:prstGeom>
        </p:spPr>
        <p:txBody>
          <a:bodyPr vert="horz"/>
          <a:lstStyle>
            <a:lvl1pPr marL="0" indent="0">
              <a:buNone/>
              <a:defRPr/>
            </a:lvl1pPr>
          </a:lstStyle>
          <a:p>
            <a:r>
              <a:rPr lang="de-DE" dirty="0"/>
              <a:t>Image</a:t>
            </a:r>
          </a:p>
        </p:txBody>
      </p:sp>
      <p:sp>
        <p:nvSpPr>
          <p:cNvPr id="6" name="Textplatzhalter 3"/>
          <p:cNvSpPr>
            <a:spLocks noGrp="1"/>
          </p:cNvSpPr>
          <p:nvPr>
            <p:ph type="body" sz="quarter" idx="16" hasCustomPrompt="1"/>
          </p:nvPr>
        </p:nvSpPr>
        <p:spPr>
          <a:xfrm>
            <a:off x="1873624" y="360000"/>
            <a:ext cx="8444752"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de-DE" dirty="0"/>
              <a:t>Title</a:t>
            </a:r>
          </a:p>
        </p:txBody>
      </p:sp>
    </p:spTree>
    <p:extLst>
      <p:ext uri="{BB962C8B-B14F-4D97-AF65-F5344CB8AC3E}">
        <p14:creationId xmlns:p14="http://schemas.microsoft.com/office/powerpoint/2010/main" val="30204272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7" name="Grafik 7"/>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19300" y="-813868"/>
            <a:ext cx="8153400" cy="8647662"/>
          </a:xfrm>
          <a:prstGeom prst="rect">
            <a:avLst/>
          </a:prstGeom>
        </p:spPr>
      </p:pic>
      <p:sp>
        <p:nvSpPr>
          <p:cNvPr id="2" name="Title 1"/>
          <p:cNvSpPr>
            <a:spLocks noGrp="1"/>
          </p:cNvSpPr>
          <p:nvPr>
            <p:ph type="ctrTitle" hasCustomPrompt="1"/>
          </p:nvPr>
        </p:nvSpPr>
        <p:spPr>
          <a:xfrm>
            <a:off x="1524000" y="2316163"/>
            <a:ext cx="9144000" cy="2387600"/>
          </a:xfrm>
          <a:prstGeom prst="rect">
            <a:avLst/>
          </a:prstGeom>
        </p:spPr>
        <p:txBody>
          <a:bodyPr anchor="ctr"/>
          <a:lstStyle>
            <a:lvl1pPr algn="ctr">
              <a:defRPr sz="6000" b="1" baseline="0">
                <a:solidFill>
                  <a:srgbClr val="272727"/>
                </a:solidFill>
                <a:latin typeface="Calibri" panose="020F0502020204030204" pitchFamily="34" charset="0"/>
                <a:cs typeface="Calibri" panose="020F0502020204030204" pitchFamily="34" charset="0"/>
              </a:defRPr>
            </a:lvl1pPr>
          </a:lstStyle>
          <a:p>
            <a:r>
              <a:rPr lang="en-US" dirty="0"/>
              <a:t>Title</a:t>
            </a:r>
            <a:endParaRPr lang="de-DE" dirty="0"/>
          </a:p>
        </p:txBody>
      </p:sp>
    </p:spTree>
    <p:extLst>
      <p:ext uri="{BB962C8B-B14F-4D97-AF65-F5344CB8AC3E}">
        <p14:creationId xmlns:p14="http://schemas.microsoft.com/office/powerpoint/2010/main" val="424803956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Chapter_Title_with_Box">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indent="0">
              <a:buNone/>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r>
              <a:rPr lang="en-US" dirty="0"/>
              <a:t>Add a black or white overlay using a shape, then make it transparent, to make the text more legible.</a:t>
            </a:r>
          </a:p>
          <a:p>
            <a:r>
              <a:rPr lang="en-US" dirty="0"/>
              <a:t>Change title &amp; box color to white.</a:t>
            </a:r>
            <a:endParaRPr lang="de-DE" dirty="0"/>
          </a:p>
        </p:txBody>
      </p:sp>
      <p:sp>
        <p:nvSpPr>
          <p:cNvPr id="4" name="Text Placeholder 3"/>
          <p:cNvSpPr>
            <a:spLocks noGrp="1"/>
          </p:cNvSpPr>
          <p:nvPr>
            <p:ph type="body" sz="quarter" idx="19" hasCustomPrompt="1"/>
          </p:nvPr>
        </p:nvSpPr>
        <p:spPr>
          <a:xfrm>
            <a:off x="1930400" y="2384982"/>
            <a:ext cx="8331200" cy="2088036"/>
          </a:xfrm>
          <a:prstGeom prst="rect">
            <a:avLst/>
          </a:prstGeom>
          <a:ln w="57150">
            <a:solidFill>
              <a:schemeClr val="tx1"/>
            </a:solidFill>
          </a:ln>
        </p:spPr>
        <p:txBody>
          <a:bodyPr anchor="ctr"/>
          <a:lstStyle>
            <a:lvl1pPr marL="0" indent="0" algn="ctr">
              <a:buNone/>
              <a:defRPr sz="4400" b="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Tree>
    <p:extLst>
      <p:ext uri="{BB962C8B-B14F-4D97-AF65-F5344CB8AC3E}">
        <p14:creationId xmlns:p14="http://schemas.microsoft.com/office/powerpoint/2010/main" val="27090239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Chapter_Title_with_Image_Overlay">
    <p:spTree>
      <p:nvGrpSpPr>
        <p:cNvPr id="1" name=""/>
        <p:cNvGrpSpPr/>
        <p:nvPr/>
      </p:nvGrpSpPr>
      <p:grpSpPr>
        <a:xfrm>
          <a:off x="0" y="0"/>
          <a:ext cx="0" cy="0"/>
          <a:chOff x="0" y="0"/>
          <a:chExt cx="0" cy="0"/>
        </a:xfrm>
      </p:grpSpPr>
      <p:sp>
        <p:nvSpPr>
          <p:cNvPr id="17" name="Bildplatzhalter 2"/>
          <p:cNvSpPr>
            <a:spLocks noGrp="1"/>
          </p:cNvSpPr>
          <p:nvPr>
            <p:ph type="pic" sz="quarter" idx="14" hasCustomPrompt="1"/>
          </p:nvPr>
        </p:nvSpPr>
        <p:spPr>
          <a:xfrm>
            <a:off x="0" y="1"/>
            <a:ext cx="12192000" cy="6857999"/>
          </a:xfrm>
          <a:prstGeom prst="rect">
            <a:avLst/>
          </a:prstGeom>
        </p:spPr>
        <p:txBody>
          <a:bodyPr vert="horz"/>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aseline="0"/>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a:p>
            <a:endParaRPr lang="de-DE" dirty="0"/>
          </a:p>
        </p:txBody>
      </p:sp>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chemeClr val="tx1">
                    <a:lumMod val="90000"/>
                    <a:lumOff val="10000"/>
                  </a:schemeClr>
                </a:solidFill>
                <a:latin typeface="Calibri"/>
                <a:cs typeface="Calibri"/>
              </a:defRPr>
            </a:lvl1pPr>
          </a:lstStyle>
          <a:p>
            <a:pPr lvl="0"/>
            <a:r>
              <a:rPr lang="de-DE" dirty="0" err="1"/>
              <a:t>Subtitle</a:t>
            </a:r>
            <a:r>
              <a:rPr lang="de-DE" dirty="0"/>
              <a:t>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4314146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hapter_Title_with_Subtitle">
    <p:spTree>
      <p:nvGrpSpPr>
        <p:cNvPr id="1" name=""/>
        <p:cNvGrpSpPr/>
        <p:nvPr/>
      </p:nvGrpSpPr>
      <p:grpSpPr>
        <a:xfrm>
          <a:off x="0" y="0"/>
          <a:ext cx="0" cy="0"/>
          <a:chOff x="0" y="0"/>
          <a:chExt cx="0" cy="0"/>
        </a:xfrm>
      </p:grpSpPr>
      <p:sp>
        <p:nvSpPr>
          <p:cNvPr id="5" name="Textplatzhalter 3"/>
          <p:cNvSpPr>
            <a:spLocks noGrp="1"/>
          </p:cNvSpPr>
          <p:nvPr>
            <p:ph type="body" sz="quarter" idx="15" hasCustomPrompt="1"/>
          </p:nvPr>
        </p:nvSpPr>
        <p:spPr>
          <a:xfrm>
            <a:off x="814025" y="3028949"/>
            <a:ext cx="10735399" cy="1057275"/>
          </a:xfrm>
          <a:prstGeom prst="rect">
            <a:avLst/>
          </a:prstGeom>
        </p:spPr>
        <p:txBody>
          <a:bodyPr vert="horz" lIns="0" tIns="0" rIns="0" bIns="0" anchor="ctr" anchorCtr="0"/>
          <a:lstStyle>
            <a:lvl1pPr marL="0" indent="0" algn="ctr">
              <a:spcBef>
                <a:spcPts val="0"/>
              </a:spcBef>
              <a:buNone/>
              <a:defRPr sz="3200" b="0" i="0" spc="50" baseline="0">
                <a:solidFill>
                  <a:srgbClr val="272727"/>
                </a:solidFill>
                <a:latin typeface="Calibri"/>
                <a:cs typeface="Calibri"/>
              </a:defRPr>
            </a:lvl1pPr>
          </a:lstStyle>
          <a:p>
            <a:pPr lvl="0"/>
            <a:r>
              <a:rPr lang="de-DE" dirty="0"/>
              <a:t>Subtitle </a:t>
            </a:r>
            <a:r>
              <a:rPr lang="de-DE" dirty="0" err="1"/>
              <a:t>or</a:t>
            </a:r>
            <a:r>
              <a:rPr lang="de-DE" dirty="0"/>
              <a:t> Paragraph</a:t>
            </a:r>
          </a:p>
        </p:txBody>
      </p:sp>
      <p:sp>
        <p:nvSpPr>
          <p:cNvPr id="6" name="Textplatzhalter 3"/>
          <p:cNvSpPr>
            <a:spLocks noGrp="1"/>
          </p:cNvSpPr>
          <p:nvPr>
            <p:ph type="body" sz="quarter" idx="16" hasCustomPrompt="1"/>
          </p:nvPr>
        </p:nvSpPr>
        <p:spPr>
          <a:xfrm>
            <a:off x="814025" y="2488950"/>
            <a:ext cx="10735400" cy="540000"/>
          </a:xfrm>
          <a:prstGeom prst="rect">
            <a:avLst/>
          </a:prstGeom>
        </p:spPr>
        <p:txBody>
          <a:bodyPr vert="horz" lIns="0" tIns="0" rIns="0" bIns="0" anchor="ctr" anchorCtr="0"/>
          <a:lstStyle>
            <a:lvl1pPr marL="0" indent="0" algn="ctr">
              <a:buNone/>
              <a:defRPr sz="44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28382433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Chapter_Title_Blank">
    <p:spTree>
      <p:nvGrpSpPr>
        <p:cNvPr id="1" name=""/>
        <p:cNvGrpSpPr/>
        <p:nvPr/>
      </p:nvGrpSpPr>
      <p:grpSpPr>
        <a:xfrm>
          <a:off x="0" y="0"/>
          <a:ext cx="0" cy="0"/>
          <a:chOff x="0" y="0"/>
          <a:chExt cx="0" cy="0"/>
        </a:xfrm>
      </p:grpSpPr>
      <p:sp>
        <p:nvSpPr>
          <p:cNvPr id="6" name="Textplatzhalter 3"/>
          <p:cNvSpPr>
            <a:spLocks noGrp="1"/>
          </p:cNvSpPr>
          <p:nvPr>
            <p:ph type="body" sz="quarter" idx="16" hasCustomPrompt="1"/>
          </p:nvPr>
        </p:nvSpPr>
        <p:spPr>
          <a:xfrm>
            <a:off x="728300" y="2561634"/>
            <a:ext cx="10735400" cy="1734733"/>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3592812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Last slide + contact details">
    <p:spTree>
      <p:nvGrpSpPr>
        <p:cNvPr id="1" name=""/>
        <p:cNvGrpSpPr/>
        <p:nvPr/>
      </p:nvGrpSpPr>
      <p:grpSpPr>
        <a:xfrm>
          <a:off x="0" y="0"/>
          <a:ext cx="0" cy="0"/>
          <a:chOff x="0" y="0"/>
          <a:chExt cx="0" cy="0"/>
        </a:xfrm>
      </p:grpSpPr>
      <p:sp>
        <p:nvSpPr>
          <p:cNvPr id="3" name="Picture Placeholder 2"/>
          <p:cNvSpPr>
            <a:spLocks noGrp="1"/>
          </p:cNvSpPr>
          <p:nvPr>
            <p:ph type="pic" sz="quarter" idx="18" hasCustomPrompt="1"/>
          </p:nvPr>
        </p:nvSpPr>
        <p:spPr>
          <a:xfrm>
            <a:off x="0" y="0"/>
            <a:ext cx="12192000" cy="68580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r>
              <a:rPr lang="de-DE" dirty="0"/>
              <a:t>Picture (</a:t>
            </a:r>
            <a:r>
              <a:rPr lang="de-DE" dirty="0" err="1"/>
              <a:t>click</a:t>
            </a:r>
            <a:r>
              <a:rPr lang="de-DE" dirty="0"/>
              <a:t> </a:t>
            </a:r>
            <a:r>
              <a:rPr lang="de-DE" dirty="0" err="1"/>
              <a:t>here</a:t>
            </a:r>
            <a:r>
              <a:rPr lang="de-DE" dirty="0"/>
              <a:t>, </a:t>
            </a:r>
            <a:r>
              <a:rPr lang="de-DE" dirty="0" err="1"/>
              <a:t>select</a:t>
            </a:r>
            <a:r>
              <a:rPr lang="de-DE" dirty="0"/>
              <a:t> </a:t>
            </a:r>
            <a:r>
              <a:rPr lang="de-DE" dirty="0" err="1"/>
              <a:t>insert</a:t>
            </a:r>
            <a:r>
              <a:rPr lang="de-DE" dirty="0"/>
              <a:t> &amp; </a:t>
            </a:r>
            <a:r>
              <a:rPr lang="de-DE" dirty="0" err="1"/>
              <a:t>picture</a:t>
            </a:r>
            <a:r>
              <a:rPr lang="de-DE" dirty="0"/>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a black or white overlay using a shape, then make it transparent, to make the text more legible.</a:t>
            </a:r>
            <a:endParaRPr lang="de-DE" dirty="0"/>
          </a:p>
        </p:txBody>
      </p:sp>
      <p:sp>
        <p:nvSpPr>
          <p:cNvPr id="5" name="Textplatzhalter 3"/>
          <p:cNvSpPr>
            <a:spLocks noGrp="1"/>
          </p:cNvSpPr>
          <p:nvPr>
            <p:ph type="body" sz="quarter" idx="13" hasCustomPrompt="1"/>
          </p:nvPr>
        </p:nvSpPr>
        <p:spPr>
          <a:xfrm>
            <a:off x="3940657" y="3547535"/>
            <a:ext cx="4310685" cy="216000"/>
          </a:xfrm>
          <a:prstGeom prst="rect">
            <a:avLst/>
          </a:prstGeom>
        </p:spPr>
        <p:txBody>
          <a:bodyPr lIns="0" tIns="0" rIns="0" bIns="0" anchor="ctr"/>
          <a:lstStyle>
            <a:lvl1pPr marL="0" indent="0" algn="ctr">
              <a:buNone/>
              <a:defRPr lang="de-DE" sz="1600" b="1" i="0" kern="1200" spc="50" dirty="0" smtClean="0">
                <a:solidFill>
                  <a:schemeClr val="tx1"/>
                </a:solidFill>
                <a:effectLst/>
                <a:latin typeface="Calibri"/>
                <a:ea typeface="ＭＳ Ｐゴシック" charset="0"/>
                <a:cs typeface="Calibri"/>
              </a:defRPr>
            </a:lvl1pPr>
            <a:lvl5pPr marL="2085919" indent="0">
              <a:buNone/>
              <a:defRPr/>
            </a:lvl5pPr>
          </a:lstStyle>
          <a:p>
            <a:pPr lvl="0"/>
            <a:r>
              <a:rPr lang="de-DE" dirty="0"/>
              <a:t>firstname.surname@outdooractive.com</a:t>
            </a:r>
          </a:p>
        </p:txBody>
      </p:sp>
      <p:sp>
        <p:nvSpPr>
          <p:cNvPr id="6" name="Textplatzhalter 3"/>
          <p:cNvSpPr>
            <a:spLocks noGrp="1"/>
          </p:cNvSpPr>
          <p:nvPr>
            <p:ph type="body" sz="quarter" idx="16" hasCustomPrompt="1"/>
          </p:nvPr>
        </p:nvSpPr>
        <p:spPr>
          <a:xfrm>
            <a:off x="814025" y="2889000"/>
            <a:ext cx="10735400" cy="540000"/>
          </a:xfrm>
          <a:prstGeom prst="rect">
            <a:avLst/>
          </a:prstGeom>
        </p:spPr>
        <p:txBody>
          <a:bodyPr vert="horz" lIns="0" tIns="0" rIns="0" bIns="0" anchor="ctr" anchorCtr="0"/>
          <a:lstStyle>
            <a:lvl1pPr marL="0" indent="0" algn="ctr">
              <a:buNone/>
              <a:defRPr sz="6000" b="1" i="0" spc="50" baseline="0">
                <a:solidFill>
                  <a:srgbClr val="272727"/>
                </a:solidFill>
                <a:latin typeface="Calibri"/>
                <a:cs typeface="Calibri"/>
              </a:defRPr>
            </a:lvl1pPr>
          </a:lstStyle>
          <a:p>
            <a:pPr lvl="0"/>
            <a:r>
              <a:rPr lang="en-US" dirty="0"/>
              <a:t>Title</a:t>
            </a:r>
            <a:endParaRPr lang="de-DE" dirty="0"/>
          </a:p>
        </p:txBody>
      </p:sp>
    </p:spTree>
    <p:extLst>
      <p:ext uri="{BB962C8B-B14F-4D97-AF65-F5344CB8AC3E}">
        <p14:creationId xmlns:p14="http://schemas.microsoft.com/office/powerpoint/2010/main" val="349902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cSld name="Image_Left_with_Title">
    <p:spTree>
      <p:nvGrpSpPr>
        <p:cNvPr id="1" name=""/>
        <p:cNvGrpSpPr/>
        <p:nvPr/>
      </p:nvGrpSpPr>
      <p:grpSpPr>
        <a:xfrm>
          <a:off x="0" y="0"/>
          <a:ext cx="0" cy="0"/>
          <a:chOff x="0" y="0"/>
          <a:chExt cx="0" cy="0"/>
        </a:xfrm>
      </p:grpSpPr>
      <p:sp>
        <p:nvSpPr>
          <p:cNvPr id="2" name="Picture Placeholder 5">
            <a:extLst>
              <a:ext uri="{8CBBFA71-49E0-417C-ADCC-92BF17CF78D0}">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33BE6D63-C4FD-4DD9-9FDF-F6471654DE83}"/>
              </a:ext>
            </a:extLst>
          </p:cNvPr>
          <p:cNvSpPr>
            <a:spLocks noGrp="1"/>
          </p:cNvSpPr>
          <p:nvPr>
            <p:ph type="pic"/>
          </p:nvPr>
        </p:nvSpPr>
        <p:spPr>
          <a:xfrm>
            <a:off x="728300" y="555462"/>
            <a:ext cx="5176838" cy="5747077"/>
          </a:xfrm>
          <a:prstGeom prst="rect">
            <a:avLst/>
          </a:prstGeom>
        </p:spPr>
        <p:txBody>
          <a:bodyPr vert="horz" rtlCol="0"/>
          <a:lstStyle>
            <a:lvl1pPr marL="0" lvl="0" indent="0">
              <a:buNone/>
            </a:lvl1pPr>
          </a:lstStyle>
          <a:p>
            <a:r>
              <a:rPr lang="en-US" dirty="0"/>
              <a:t>Picture</a:t>
            </a:r>
          </a:p>
        </p:txBody>
      </p:sp>
      <p:sp>
        <p:nvSpPr>
          <p:cNvPr id="3" name="Textplatzhalter 3">
            <a:extLst>
              <a:ext uri="{EBB6228C-0633-4BD7-8858-BC15177D711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BD4558B9-7B9F-4167-9A1E-42977EE90504}"/>
              </a:ext>
            </a:extLst>
          </p:cNvPr>
          <p:cNvSpPr>
            <a:spLocks noGrp="1"/>
          </p:cNvSpPr>
          <p:nvPr>
            <p:ph type="body" idx="1"/>
          </p:nvPr>
        </p:nvSpPr>
        <p:spPr>
          <a:xfrm>
            <a:off x="1253354" y="6431924"/>
            <a:ext cx="4126729" cy="271350"/>
          </a:xfrm>
          <a:prstGeom prst="rect">
            <a:avLst/>
          </a:prstGeom>
        </p:spPr>
        <p:txBody>
          <a:bodyPr vert="horz" lIns="0" tIns="0" rIns="0" bIns="0" rtlCol="0" anchor="ctr"/>
          <a:lstStyle>
            <a:lvl1pPr marL="0" lvl="0" indent="0" algn="ctr">
              <a:spcBef>
                <a:spcPts val="0"/>
              </a:spcBef>
              <a:buNone/>
              <a:defRPr lang="en-US" sz="1600" b="0" i="0" spc="50" baseline="0" dirty="0">
                <a:solidFill>
                  <a:schemeClr val="bg2">
                    <a:lumMod val="75000"/>
                  </a:schemeClr>
                </a:solidFill>
                <a:latin typeface="Calibri"/>
              </a:defRPr>
            </a:lvl1pPr>
          </a:lstStyle>
          <a:p>
            <a:pPr lvl="0"/>
            <a:r>
              <a:rPr lang="en-US" dirty="0"/>
              <a:t>© Copyright info / more information </a:t>
            </a:r>
          </a:p>
        </p:txBody>
      </p:sp>
      <p:sp>
        <p:nvSpPr>
          <p:cNvPr id="4" name="Textplatzhalter 3">
            <a:extLst>
              <a:ext uri="{03348428-5331-4AB1-90AD-902E25BB64DE}">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75D64EE7-56E6-40FB-9D28-6F71A1806E36}"/>
              </a:ext>
            </a:extLst>
          </p:cNvPr>
          <p:cNvSpPr>
            <a:spLocks noGrp="1"/>
          </p:cNvSpPr>
          <p:nvPr>
            <p:ph type="body" idx="2"/>
          </p:nvPr>
        </p:nvSpPr>
        <p:spPr>
          <a:xfrm>
            <a:off x="6286861" y="539500"/>
            <a:ext cx="5176837" cy="540000"/>
          </a:xfrm>
          <a:prstGeom prst="rect">
            <a:avLst/>
          </a:prstGeom>
        </p:spPr>
        <p:txBody>
          <a:bodyPr vert="horz" lIns="0" tIns="0" rIns="0" bIns="0" rtlCol="0" anchor="ctr"/>
          <a:lstStyle>
            <a:lvl1pPr marL="0" lvl="0" indent="0" algn="ctr">
              <a:buNone/>
              <a:defRPr lang="en-US" sz="4400" b="1" i="0" spc="50" baseline="0" dirty="0">
                <a:solidFill>
                  <a:srgbClr val="272727"/>
                </a:solidFill>
                <a:latin typeface="Calibri"/>
              </a:defRPr>
            </a:lvl1pPr>
          </a:lstStyle>
          <a:p>
            <a:pPr lvl="0"/>
            <a:r>
              <a:rPr lang="en-US" dirty="0"/>
              <a:t>Title</a:t>
            </a:r>
          </a:p>
        </p:txBody>
      </p:sp>
      <p:sp>
        <p:nvSpPr>
          <p:cNvPr id="5" name="Text Placeholder 3">
            <a:extLst>
              <a:ext uri="{CCCBBABC-709D-4809-AB5D-9DEE581D17C7}">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D7E18CC3-7C7A-49AA-80F8-0A10BAF39353}"/>
              </a:ext>
            </a:extLst>
          </p:cNvPr>
          <p:cNvSpPr>
            <a:spLocks noGrp="1"/>
          </p:cNvSpPr>
          <p:nvPr>
            <p:ph type="body" idx="3"/>
          </p:nvPr>
        </p:nvSpPr>
        <p:spPr>
          <a:xfrm>
            <a:off x="6286861" y="1197204"/>
            <a:ext cx="5176837" cy="5190896"/>
          </a:xfrm>
          <a:prstGeom prst="rect">
            <a:avLst/>
          </a:prstGeom>
        </p:spPr>
        <p:txBody>
          <a:bodyPr vert="horz" rtlCol="0" anchor="ctr"/>
          <a:lstStyle>
            <a:lvl1pPr marL="0" lvl="0" indent="0" algn="ctr">
              <a:buNone/>
              <a:defRPr lang="en-US" sz="3600" dirty="0">
                <a:latin typeface="Calibri"/>
              </a:defRPr>
            </a:lvl1pPr>
            <a:lvl2pPr marL="457200" lvl="1" indent="0">
              <a:buNone/>
              <a:defRPr lang="en-US" dirty="0">
                <a:latin typeface="Calibri"/>
              </a:defRPr>
            </a:lvl2pPr>
            <a:lvl3pPr marL="914400" lvl="2" indent="0">
              <a:buNone/>
              <a:defRPr lang="en-US" dirty="0">
                <a:latin typeface="Calibri"/>
              </a:defRPr>
            </a:lvl3pPr>
            <a:lvl4pPr marL="1371600" lvl="3" indent="0">
              <a:buFont typeface="Arial"/>
              <a:buNone/>
              <a:defRPr lang="en-US" dirty="0">
                <a:latin typeface="Calibri"/>
              </a:defRPr>
            </a:lvl4pPr>
            <a:lvl5pPr marL="1828800" lvl="4" indent="0">
              <a:buNone/>
              <a:defRPr lang="en-US" dirty="0">
                <a:latin typeface="Calibri"/>
              </a:defRPr>
            </a:lvl5pPr>
          </a:lstStyle>
          <a:p>
            <a:pPr lvl="0"/>
            <a:r>
              <a:rPr lang="en-US" dirty="0"/>
              <a:t>Text Box</a:t>
            </a:r>
          </a:p>
        </p:txBody>
      </p:sp>
    </p:spTree>
    <p:extLst>
      <p:ext uri="{BB962C8B-B14F-4D97-AF65-F5344CB8AC3E}">
        <p14:creationId xmlns:p14="http://schemas.microsoft.com/office/powerpoint/2010/main" val="2249899654"/>
      </p:ext>
      <p:ext uri="{85BADFED-6A6C-4827-894F-E156C9380797}">
        <p14:creationId xmlns:p14="http://schemas.microsoft.com/office/powerpoint/2010/main" xmlns:vt="http://schemas.openxmlformats.org/officeDocument/2006/docPropsVTypes" xmlns:ns1="http://schemas.openxmlformats.org/officeDocument/2006/extended-properties" xmlns:cs="http://schemas.microsoft.com/office/drawing/2012/chartStyle" xmlns:c="http://schemas.openxmlformats.org/drawingml/2006/chart" xmlns="" val="163289170702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Title_with_graph">
  <p:cSld name="Title_with_graph">
    <p:spTree>
      <p:nvGrpSpPr>
        <p:cNvPr id="1" name="Shape 175"/>
        <p:cNvGrpSpPr/>
        <p:nvPr/>
      </p:nvGrpSpPr>
      <p:grpSpPr>
        <a:xfrm>
          <a:off x="0" y="0"/>
          <a:ext cx="0" cy="0"/>
          <a:chOff x="0" y="0"/>
          <a:chExt cx="0" cy="0"/>
        </a:xfrm>
      </p:grpSpPr>
      <p:sp>
        <p:nvSpPr>
          <p:cNvPr id="176" name="Google Shape;176;p33"/>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33"/>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33"/>
          <p:cNvSpPr>
            <a:spLocks noGrp="1"/>
          </p:cNvSpPr>
          <p:nvPr>
            <p:ph type="chart" idx="3"/>
          </p:nvPr>
        </p:nvSpPr>
        <p:spPr>
          <a:xfrm>
            <a:off x="728300" y="1079500"/>
            <a:ext cx="10734675" cy="5308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Title_with_graph">
  <p:cSld name="Title_with_graph">
    <p:spTree>
      <p:nvGrpSpPr>
        <p:cNvPr id="1" name="Shape 10"/>
        <p:cNvGrpSpPr/>
        <p:nvPr/>
      </p:nvGrpSpPr>
      <p:grpSpPr>
        <a:xfrm>
          <a:off x="0" y="0"/>
          <a:ext cx="0" cy="0"/>
          <a:chOff x="0" y="0"/>
          <a:chExt cx="0" cy="0"/>
        </a:xfrm>
      </p:grpSpPr>
      <p:sp>
        <p:nvSpPr>
          <p:cNvPr id="11" name="Google Shape;11;p61"/>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1"/>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61"/>
          <p:cNvSpPr>
            <a:spLocks noGrp="1"/>
          </p:cNvSpPr>
          <p:nvPr>
            <p:ph type="chart" idx="3"/>
          </p:nvPr>
        </p:nvSpPr>
        <p:spPr>
          <a:xfrm>
            <a:off x="728300" y="1079500"/>
            <a:ext cx="10734675" cy="5308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0930748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itle_with_6_graphs">
  <p:cSld name="Title_with_6_graphs">
    <p:spTree>
      <p:nvGrpSpPr>
        <p:cNvPr id="1" name="Shape 15"/>
        <p:cNvGrpSpPr/>
        <p:nvPr/>
      </p:nvGrpSpPr>
      <p:grpSpPr>
        <a:xfrm>
          <a:off x="0" y="0"/>
          <a:ext cx="0" cy="0"/>
          <a:chOff x="0" y="0"/>
          <a:chExt cx="0" cy="0"/>
        </a:xfrm>
      </p:grpSpPr>
      <p:sp>
        <p:nvSpPr>
          <p:cNvPr id="16" name="Google Shape;16;p96"/>
          <p:cNvSpPr/>
          <p:nvPr/>
        </p:nvSpPr>
        <p:spPr>
          <a:xfrm>
            <a:off x="728277" y="3820910"/>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17;p96"/>
          <p:cNvSpPr/>
          <p:nvPr/>
        </p:nvSpPr>
        <p:spPr>
          <a:xfrm>
            <a:off x="4371101"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18;p96"/>
          <p:cNvSpPr/>
          <p:nvPr/>
        </p:nvSpPr>
        <p:spPr>
          <a:xfrm>
            <a:off x="8013899"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96"/>
          <p:cNvSpPr/>
          <p:nvPr/>
        </p:nvSpPr>
        <p:spPr>
          <a:xfrm>
            <a:off x="4371101"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 name="Google Shape;20;p96"/>
          <p:cNvSpPr/>
          <p:nvPr/>
        </p:nvSpPr>
        <p:spPr>
          <a:xfrm>
            <a:off x="8013900" y="1075681"/>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 name="Google Shape;21;p96"/>
          <p:cNvSpPr/>
          <p:nvPr/>
        </p:nvSpPr>
        <p:spPr>
          <a:xfrm>
            <a:off x="728300"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96"/>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96"/>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96"/>
          <p:cNvSpPr>
            <a:spLocks noGrp="1"/>
          </p:cNvSpPr>
          <p:nvPr>
            <p:ph type="chart" idx="3"/>
          </p:nvPr>
        </p:nvSpPr>
        <p:spPr>
          <a:xfrm>
            <a:off x="728300"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96"/>
          <p:cNvSpPr>
            <a:spLocks noGrp="1"/>
          </p:cNvSpPr>
          <p:nvPr>
            <p:ph type="chart" idx="4"/>
          </p:nvPr>
        </p:nvSpPr>
        <p:spPr>
          <a:xfrm>
            <a:off x="4371101"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96"/>
          <p:cNvSpPr>
            <a:spLocks noGrp="1"/>
          </p:cNvSpPr>
          <p:nvPr>
            <p:ph type="chart" idx="5"/>
          </p:nvPr>
        </p:nvSpPr>
        <p:spPr>
          <a:xfrm>
            <a:off x="8013899" y="1079498"/>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96"/>
          <p:cNvSpPr>
            <a:spLocks noGrp="1"/>
          </p:cNvSpPr>
          <p:nvPr>
            <p:ph type="chart" idx="6"/>
          </p:nvPr>
        </p:nvSpPr>
        <p:spPr>
          <a:xfrm>
            <a:off x="728264" y="3818462"/>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96"/>
          <p:cNvSpPr>
            <a:spLocks noGrp="1"/>
          </p:cNvSpPr>
          <p:nvPr>
            <p:ph type="chart" idx="7"/>
          </p:nvPr>
        </p:nvSpPr>
        <p:spPr>
          <a:xfrm>
            <a:off x="4371088"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96"/>
          <p:cNvSpPr>
            <a:spLocks noGrp="1"/>
          </p:cNvSpPr>
          <p:nvPr>
            <p:ph type="chart" idx="8"/>
          </p:nvPr>
        </p:nvSpPr>
        <p:spPr>
          <a:xfrm>
            <a:off x="8013876"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257253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Title_with_2_graphs">
  <p:cSld name="Title_with_2_graphs">
    <p:spTree>
      <p:nvGrpSpPr>
        <p:cNvPr id="1" name="Shape 30"/>
        <p:cNvGrpSpPr/>
        <p:nvPr/>
      </p:nvGrpSpPr>
      <p:grpSpPr>
        <a:xfrm>
          <a:off x="0" y="0"/>
          <a:ext cx="0" cy="0"/>
          <a:chOff x="0" y="0"/>
          <a:chExt cx="0" cy="0"/>
        </a:xfrm>
      </p:grpSpPr>
      <p:sp>
        <p:nvSpPr>
          <p:cNvPr id="31" name="Google Shape;31;p97"/>
          <p:cNvSpPr/>
          <p:nvPr/>
        </p:nvSpPr>
        <p:spPr>
          <a:xfrm>
            <a:off x="728299" y="1079498"/>
            <a:ext cx="5308433" cy="5308602"/>
          </a:xfrm>
          <a:prstGeom prst="rect">
            <a:avLst/>
          </a:prstGeom>
          <a:solidFill>
            <a:srgbClr val="E7E7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 name="Google Shape;32;p97"/>
          <p:cNvSpPr/>
          <p:nvPr/>
        </p:nvSpPr>
        <p:spPr>
          <a:xfrm>
            <a:off x="6155267" y="1079498"/>
            <a:ext cx="5308433" cy="53086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97"/>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97"/>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97"/>
          <p:cNvSpPr>
            <a:spLocks noGrp="1"/>
          </p:cNvSpPr>
          <p:nvPr>
            <p:ph type="chart" idx="3"/>
          </p:nvPr>
        </p:nvSpPr>
        <p:spPr>
          <a:xfrm>
            <a:off x="728299"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97"/>
          <p:cNvSpPr>
            <a:spLocks noGrp="1"/>
          </p:cNvSpPr>
          <p:nvPr>
            <p:ph type="chart" idx="4"/>
          </p:nvPr>
        </p:nvSpPr>
        <p:spPr>
          <a:xfrm>
            <a:off x="6155267"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6611719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Title_with_4_graphs">
  <p:cSld name="Title_with_4_graphs">
    <p:spTree>
      <p:nvGrpSpPr>
        <p:cNvPr id="1" name="Shape 37"/>
        <p:cNvGrpSpPr/>
        <p:nvPr/>
      </p:nvGrpSpPr>
      <p:grpSpPr>
        <a:xfrm>
          <a:off x="0" y="0"/>
          <a:ext cx="0" cy="0"/>
          <a:chOff x="0" y="0"/>
          <a:chExt cx="0" cy="0"/>
        </a:xfrm>
      </p:grpSpPr>
      <p:sp>
        <p:nvSpPr>
          <p:cNvPr id="38" name="Google Shape;38;p98"/>
          <p:cNvSpPr/>
          <p:nvPr/>
        </p:nvSpPr>
        <p:spPr>
          <a:xfrm>
            <a:off x="728299"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 name="Google Shape;39;p98"/>
          <p:cNvSpPr/>
          <p:nvPr/>
        </p:nvSpPr>
        <p:spPr>
          <a:xfrm>
            <a:off x="728299"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 name="Google Shape;40;p98"/>
          <p:cNvSpPr/>
          <p:nvPr/>
        </p:nvSpPr>
        <p:spPr>
          <a:xfrm>
            <a:off x="6130603"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 name="Google Shape;41;p98"/>
          <p:cNvSpPr/>
          <p:nvPr/>
        </p:nvSpPr>
        <p:spPr>
          <a:xfrm>
            <a:off x="6130603"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98"/>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98"/>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98"/>
          <p:cNvSpPr>
            <a:spLocks noGrp="1"/>
          </p:cNvSpPr>
          <p:nvPr>
            <p:ph type="chart" idx="3"/>
          </p:nvPr>
        </p:nvSpPr>
        <p:spPr>
          <a:xfrm>
            <a:off x="716844" y="3794726"/>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98"/>
          <p:cNvSpPr>
            <a:spLocks noGrp="1"/>
          </p:cNvSpPr>
          <p:nvPr>
            <p:ph type="chart" idx="4"/>
          </p:nvPr>
        </p:nvSpPr>
        <p:spPr>
          <a:xfrm>
            <a:off x="6119147" y="3794726"/>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98"/>
          <p:cNvSpPr>
            <a:spLocks noGrp="1"/>
          </p:cNvSpPr>
          <p:nvPr>
            <p:ph type="chart" idx="5"/>
          </p:nvPr>
        </p:nvSpPr>
        <p:spPr>
          <a:xfrm>
            <a:off x="716844" y="1079498"/>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98"/>
          <p:cNvSpPr>
            <a:spLocks noGrp="1"/>
          </p:cNvSpPr>
          <p:nvPr>
            <p:ph type="chart" idx="6"/>
          </p:nvPr>
        </p:nvSpPr>
        <p:spPr>
          <a:xfrm>
            <a:off x="6130603" y="1076115"/>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1104327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Image_left_text_right">
  <p:cSld name="Image_left_text_right">
    <p:spTree>
      <p:nvGrpSpPr>
        <p:cNvPr id="1" name="Shape 48"/>
        <p:cNvGrpSpPr/>
        <p:nvPr/>
      </p:nvGrpSpPr>
      <p:grpSpPr>
        <a:xfrm>
          <a:off x="0" y="0"/>
          <a:ext cx="0" cy="0"/>
          <a:chOff x="0" y="0"/>
          <a:chExt cx="0" cy="0"/>
        </a:xfrm>
      </p:grpSpPr>
      <p:sp>
        <p:nvSpPr>
          <p:cNvPr id="49" name="Google Shape;49;p99"/>
          <p:cNvSpPr>
            <a:spLocks noGrp="1"/>
          </p:cNvSpPr>
          <p:nvPr>
            <p:ph type="pic" idx="2"/>
          </p:nvPr>
        </p:nvSpPr>
        <p:spPr>
          <a:xfrm>
            <a:off x="0" y="0"/>
            <a:ext cx="6094379" cy="6858001"/>
          </a:xfrm>
          <a:prstGeom prst="rect">
            <a:avLst/>
          </a:prstGeom>
          <a:noFill/>
          <a:ln>
            <a:noFill/>
          </a:ln>
        </p:spPr>
      </p:sp>
      <p:sp>
        <p:nvSpPr>
          <p:cNvPr id="50" name="Google Shape;50;p99"/>
          <p:cNvSpPr txBox="1">
            <a:spLocks noGrp="1"/>
          </p:cNvSpPr>
          <p:nvPr>
            <p:ph type="body" idx="1"/>
          </p:nvPr>
        </p:nvSpPr>
        <p:spPr>
          <a:xfrm>
            <a:off x="6887146" y="908999"/>
            <a:ext cx="4515327" cy="50400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99"/>
          <p:cNvSpPr txBox="1">
            <a:spLocks noGrp="1"/>
          </p:cNvSpPr>
          <p:nvPr>
            <p:ph type="body" idx="3"/>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643536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Image_right_text_left">
  <p:cSld name="Image_right_text_left">
    <p:spTree>
      <p:nvGrpSpPr>
        <p:cNvPr id="1" name="Shape 52"/>
        <p:cNvGrpSpPr/>
        <p:nvPr/>
      </p:nvGrpSpPr>
      <p:grpSpPr>
        <a:xfrm>
          <a:off x="0" y="0"/>
          <a:ext cx="0" cy="0"/>
          <a:chOff x="0" y="0"/>
          <a:chExt cx="0" cy="0"/>
        </a:xfrm>
      </p:grpSpPr>
      <p:sp>
        <p:nvSpPr>
          <p:cNvPr id="53" name="Google Shape;53;p100"/>
          <p:cNvSpPr>
            <a:spLocks noGrp="1"/>
          </p:cNvSpPr>
          <p:nvPr>
            <p:ph type="pic" idx="2"/>
          </p:nvPr>
        </p:nvSpPr>
        <p:spPr>
          <a:xfrm>
            <a:off x="6097620" y="-1"/>
            <a:ext cx="6094380" cy="6858001"/>
          </a:xfrm>
          <a:prstGeom prst="rect">
            <a:avLst/>
          </a:prstGeom>
          <a:noFill/>
          <a:ln>
            <a:noFill/>
          </a:ln>
        </p:spPr>
      </p:sp>
      <p:sp>
        <p:nvSpPr>
          <p:cNvPr id="54" name="Google Shape;54;p100"/>
          <p:cNvSpPr txBox="1">
            <a:spLocks noGrp="1"/>
          </p:cNvSpPr>
          <p:nvPr>
            <p:ph type="body" idx="1"/>
          </p:nvPr>
        </p:nvSpPr>
        <p:spPr>
          <a:xfrm>
            <a:off x="789525" y="908999"/>
            <a:ext cx="4515327" cy="50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100"/>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6232371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Title_subtitle_Image_left_green_textbox_right">
  <p:cSld name="Title_subtitle_Image_left_green_textbox_right">
    <p:spTree>
      <p:nvGrpSpPr>
        <p:cNvPr id="1" name="Shape 56"/>
        <p:cNvGrpSpPr/>
        <p:nvPr/>
      </p:nvGrpSpPr>
      <p:grpSpPr>
        <a:xfrm>
          <a:off x="0" y="0"/>
          <a:ext cx="0" cy="0"/>
          <a:chOff x="0" y="0"/>
          <a:chExt cx="0" cy="0"/>
        </a:xfrm>
      </p:grpSpPr>
      <p:sp>
        <p:nvSpPr>
          <p:cNvPr id="57" name="Google Shape;57;p101"/>
          <p:cNvSpPr/>
          <p:nvPr/>
        </p:nvSpPr>
        <p:spPr>
          <a:xfrm>
            <a:off x="6096000"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101"/>
          <p:cNvSpPr/>
          <p:nvPr/>
        </p:nvSpPr>
        <p:spPr>
          <a:xfrm>
            <a:off x="737663" y="1604849"/>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101"/>
          <p:cNvSpPr>
            <a:spLocks noGrp="1"/>
          </p:cNvSpPr>
          <p:nvPr>
            <p:ph type="pic" idx="2"/>
          </p:nvPr>
        </p:nvSpPr>
        <p:spPr>
          <a:xfrm>
            <a:off x="1159167" y="1946787"/>
            <a:ext cx="4515327" cy="4155572"/>
          </a:xfrm>
          <a:prstGeom prst="rect">
            <a:avLst/>
          </a:prstGeom>
          <a:noFill/>
          <a:ln>
            <a:noFill/>
          </a:ln>
        </p:spPr>
      </p:sp>
      <p:sp>
        <p:nvSpPr>
          <p:cNvPr id="60" name="Google Shape;60;p101"/>
          <p:cNvSpPr txBox="1">
            <a:spLocks noGrp="1"/>
          </p:cNvSpPr>
          <p:nvPr>
            <p:ph type="body" idx="1"/>
          </p:nvPr>
        </p:nvSpPr>
        <p:spPr>
          <a:xfrm>
            <a:off x="6381751" y="1604848"/>
            <a:ext cx="4781549" cy="483944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101"/>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101"/>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p101"/>
          <p:cNvSpPr txBox="1">
            <a:spLocks noGrp="1"/>
          </p:cNvSpPr>
          <p:nvPr>
            <p:ph type="body" idx="5"/>
          </p:nvPr>
        </p:nvSpPr>
        <p:spPr>
          <a:xfrm>
            <a:off x="1353465"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2140052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_subtitle_Image_right_green_textbox_left">
  <p:cSld name="Title_subtitle_Image_right_green_textbox_left">
    <p:spTree>
      <p:nvGrpSpPr>
        <p:cNvPr id="1" name="Shape 64"/>
        <p:cNvGrpSpPr/>
        <p:nvPr/>
      </p:nvGrpSpPr>
      <p:grpSpPr>
        <a:xfrm>
          <a:off x="0" y="0"/>
          <a:ext cx="0" cy="0"/>
          <a:chOff x="0" y="0"/>
          <a:chExt cx="0" cy="0"/>
        </a:xfrm>
      </p:grpSpPr>
      <p:sp>
        <p:nvSpPr>
          <p:cNvPr id="65" name="Google Shape;65;p102"/>
          <p:cNvSpPr/>
          <p:nvPr/>
        </p:nvSpPr>
        <p:spPr>
          <a:xfrm>
            <a:off x="737663"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6" name="Google Shape;66;p102"/>
          <p:cNvSpPr/>
          <p:nvPr/>
        </p:nvSpPr>
        <p:spPr>
          <a:xfrm>
            <a:off x="6098409" y="1604848"/>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v</a:t>
            </a:r>
            <a:endParaRPr sz="1800" b="0" i="0" u="none" strike="noStrike" cap="none">
              <a:solidFill>
                <a:schemeClr val="lt1"/>
              </a:solidFill>
              <a:latin typeface="Calibri"/>
              <a:ea typeface="Calibri"/>
              <a:cs typeface="Calibri"/>
              <a:sym typeface="Calibri"/>
            </a:endParaRPr>
          </a:p>
        </p:txBody>
      </p:sp>
      <p:sp>
        <p:nvSpPr>
          <p:cNvPr id="67" name="Google Shape;67;p102"/>
          <p:cNvSpPr>
            <a:spLocks noGrp="1"/>
          </p:cNvSpPr>
          <p:nvPr>
            <p:ph type="pic" idx="2"/>
          </p:nvPr>
        </p:nvSpPr>
        <p:spPr>
          <a:xfrm>
            <a:off x="6519913" y="1946786"/>
            <a:ext cx="4515327" cy="4155572"/>
          </a:xfrm>
          <a:prstGeom prst="rect">
            <a:avLst/>
          </a:prstGeom>
          <a:noFill/>
          <a:ln>
            <a:noFill/>
          </a:ln>
        </p:spPr>
      </p:sp>
      <p:sp>
        <p:nvSpPr>
          <p:cNvPr id="68" name="Google Shape;68;p102"/>
          <p:cNvSpPr txBox="1">
            <a:spLocks noGrp="1"/>
          </p:cNvSpPr>
          <p:nvPr>
            <p:ph type="body" idx="1"/>
          </p:nvPr>
        </p:nvSpPr>
        <p:spPr>
          <a:xfrm>
            <a:off x="1026056" y="1604847"/>
            <a:ext cx="4781549" cy="4839449"/>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 name="Google Shape;69;p102"/>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02"/>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102"/>
          <p:cNvSpPr txBox="1">
            <a:spLocks noGrp="1"/>
          </p:cNvSpPr>
          <p:nvPr>
            <p:ph type="body" idx="5"/>
          </p:nvPr>
        </p:nvSpPr>
        <p:spPr>
          <a:xfrm>
            <a:off x="6714211"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47498921"/>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Image_right_grey_textbox_left">
  <p:cSld name="Image_right_grey_textbox_left">
    <p:spTree>
      <p:nvGrpSpPr>
        <p:cNvPr id="1" name="Shape 72"/>
        <p:cNvGrpSpPr/>
        <p:nvPr/>
      </p:nvGrpSpPr>
      <p:grpSpPr>
        <a:xfrm>
          <a:off x="0" y="0"/>
          <a:ext cx="0" cy="0"/>
          <a:chOff x="0" y="0"/>
          <a:chExt cx="0" cy="0"/>
        </a:xfrm>
      </p:grpSpPr>
      <p:sp>
        <p:nvSpPr>
          <p:cNvPr id="73" name="Google Shape;73;p103"/>
          <p:cNvSpPr/>
          <p:nvPr/>
        </p:nvSpPr>
        <p:spPr>
          <a:xfrm>
            <a:off x="0"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 name="Google Shape;74;p103"/>
          <p:cNvSpPr txBox="1">
            <a:spLocks noGrp="1"/>
          </p:cNvSpPr>
          <p:nvPr>
            <p:ph type="body" idx="1"/>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103"/>
          <p:cNvSpPr>
            <a:spLocks noGrp="1"/>
          </p:cNvSpPr>
          <p:nvPr>
            <p:ph type="pic" idx="2"/>
          </p:nvPr>
        </p:nvSpPr>
        <p:spPr>
          <a:xfrm>
            <a:off x="6524629" y="583200"/>
            <a:ext cx="5241154" cy="5691600"/>
          </a:xfrm>
          <a:prstGeom prst="rect">
            <a:avLst/>
          </a:prstGeom>
          <a:noFill/>
          <a:ln>
            <a:noFill/>
          </a:ln>
        </p:spPr>
      </p:sp>
      <p:sp>
        <p:nvSpPr>
          <p:cNvPr id="76" name="Google Shape;76;p103"/>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6911891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Image_left_grey_textbox_right">
  <p:cSld name="Image_left_grey_textbox_right">
    <p:spTree>
      <p:nvGrpSpPr>
        <p:cNvPr id="1" name="Shape 77"/>
        <p:cNvGrpSpPr/>
        <p:nvPr/>
      </p:nvGrpSpPr>
      <p:grpSpPr>
        <a:xfrm>
          <a:off x="0" y="0"/>
          <a:ext cx="0" cy="0"/>
          <a:chOff x="0" y="0"/>
          <a:chExt cx="0" cy="0"/>
        </a:xfrm>
      </p:grpSpPr>
      <p:sp>
        <p:nvSpPr>
          <p:cNvPr id="78" name="Google Shape;78;p104"/>
          <p:cNvSpPr/>
          <p:nvPr/>
        </p:nvSpPr>
        <p:spPr>
          <a:xfrm>
            <a:off x="6098409"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p104"/>
          <p:cNvSpPr>
            <a:spLocks noGrp="1"/>
          </p:cNvSpPr>
          <p:nvPr>
            <p:ph type="pic" idx="2"/>
          </p:nvPr>
        </p:nvSpPr>
        <p:spPr>
          <a:xfrm>
            <a:off x="426220" y="583200"/>
            <a:ext cx="5241154" cy="5691600"/>
          </a:xfrm>
          <a:prstGeom prst="rect">
            <a:avLst/>
          </a:prstGeom>
          <a:noFill/>
          <a:ln>
            <a:noFill/>
          </a:ln>
        </p:spPr>
      </p:sp>
      <p:sp>
        <p:nvSpPr>
          <p:cNvPr id="80" name="Google Shape;80;p104"/>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04"/>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3100670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Image_left_green_textbox_right">
  <p:cSld name="Image_left_green_textbox_right">
    <p:spTree>
      <p:nvGrpSpPr>
        <p:cNvPr id="1" name="Shape 82"/>
        <p:cNvGrpSpPr/>
        <p:nvPr/>
      </p:nvGrpSpPr>
      <p:grpSpPr>
        <a:xfrm>
          <a:off x="0" y="0"/>
          <a:ext cx="0" cy="0"/>
          <a:chOff x="0" y="0"/>
          <a:chExt cx="0" cy="0"/>
        </a:xfrm>
      </p:grpSpPr>
      <p:sp>
        <p:nvSpPr>
          <p:cNvPr id="83" name="Google Shape;83;p105"/>
          <p:cNvSpPr/>
          <p:nvPr/>
        </p:nvSpPr>
        <p:spPr>
          <a:xfrm>
            <a:off x="6098409"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105"/>
          <p:cNvSpPr>
            <a:spLocks noGrp="1"/>
          </p:cNvSpPr>
          <p:nvPr>
            <p:ph type="pic" idx="2"/>
          </p:nvPr>
        </p:nvSpPr>
        <p:spPr>
          <a:xfrm>
            <a:off x="426220" y="583200"/>
            <a:ext cx="5241154" cy="5691600"/>
          </a:xfrm>
          <a:prstGeom prst="rect">
            <a:avLst/>
          </a:prstGeom>
          <a:noFill/>
          <a:ln>
            <a:noFill/>
          </a:ln>
        </p:spPr>
      </p:sp>
      <p:sp>
        <p:nvSpPr>
          <p:cNvPr id="85" name="Google Shape;85;p105"/>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105"/>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270744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Image_right_green_textbox_left">
  <p:cSld name="Image_right_green_textbox_left">
    <p:spTree>
      <p:nvGrpSpPr>
        <p:cNvPr id="1" name="Shape 87"/>
        <p:cNvGrpSpPr/>
        <p:nvPr/>
      </p:nvGrpSpPr>
      <p:grpSpPr>
        <a:xfrm>
          <a:off x="0" y="0"/>
          <a:ext cx="0" cy="0"/>
          <a:chOff x="0" y="0"/>
          <a:chExt cx="0" cy="0"/>
        </a:xfrm>
      </p:grpSpPr>
      <p:sp>
        <p:nvSpPr>
          <p:cNvPr id="88" name="Google Shape;88;p106"/>
          <p:cNvSpPr/>
          <p:nvPr/>
        </p:nvSpPr>
        <p:spPr>
          <a:xfrm>
            <a:off x="1"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 name="Google Shape;89;p106"/>
          <p:cNvSpPr>
            <a:spLocks noGrp="1"/>
          </p:cNvSpPr>
          <p:nvPr>
            <p:ph type="pic" idx="2"/>
          </p:nvPr>
        </p:nvSpPr>
        <p:spPr>
          <a:xfrm>
            <a:off x="6524629" y="583200"/>
            <a:ext cx="5241154" cy="5691600"/>
          </a:xfrm>
          <a:prstGeom prst="rect">
            <a:avLst/>
          </a:prstGeom>
          <a:noFill/>
          <a:ln>
            <a:noFill/>
          </a:ln>
        </p:spPr>
      </p:sp>
      <p:sp>
        <p:nvSpPr>
          <p:cNvPr id="90" name="Google Shape;90;p106"/>
          <p:cNvSpPr txBox="1">
            <a:spLocks noGrp="1"/>
          </p:cNvSpPr>
          <p:nvPr>
            <p:ph type="body" idx="1"/>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106"/>
          <p:cNvSpPr txBox="1">
            <a:spLocks noGrp="1"/>
          </p:cNvSpPr>
          <p:nvPr>
            <p:ph type="body" idx="3"/>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1045854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2/3_image_left_textbox_right">
  <p:cSld name="2/3_image_left_textbox_right">
    <p:spTree>
      <p:nvGrpSpPr>
        <p:cNvPr id="1" name="Shape 92"/>
        <p:cNvGrpSpPr/>
        <p:nvPr/>
      </p:nvGrpSpPr>
      <p:grpSpPr>
        <a:xfrm>
          <a:off x="0" y="0"/>
          <a:ext cx="0" cy="0"/>
          <a:chOff x="0" y="0"/>
          <a:chExt cx="0" cy="0"/>
        </a:xfrm>
      </p:grpSpPr>
      <p:sp>
        <p:nvSpPr>
          <p:cNvPr id="93" name="Google Shape;93;p107"/>
          <p:cNvSpPr>
            <a:spLocks noGrp="1"/>
          </p:cNvSpPr>
          <p:nvPr>
            <p:ph type="pic" idx="2"/>
          </p:nvPr>
        </p:nvSpPr>
        <p:spPr>
          <a:xfrm>
            <a:off x="0" y="0"/>
            <a:ext cx="8128800" cy="6857999"/>
          </a:xfrm>
          <a:prstGeom prst="rect">
            <a:avLst/>
          </a:prstGeom>
          <a:noFill/>
          <a:ln>
            <a:noFill/>
          </a:ln>
        </p:spPr>
      </p:sp>
      <p:sp>
        <p:nvSpPr>
          <p:cNvPr id="94" name="Google Shape;94;p107"/>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107"/>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2318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2/3_image_right_textbox_left">
  <p:cSld name="2/3_image_right_textbox_left">
    <p:spTree>
      <p:nvGrpSpPr>
        <p:cNvPr id="1" name="Shape 96"/>
        <p:cNvGrpSpPr/>
        <p:nvPr/>
      </p:nvGrpSpPr>
      <p:grpSpPr>
        <a:xfrm>
          <a:off x="0" y="0"/>
          <a:ext cx="0" cy="0"/>
          <a:chOff x="0" y="0"/>
          <a:chExt cx="0" cy="0"/>
        </a:xfrm>
      </p:grpSpPr>
      <p:sp>
        <p:nvSpPr>
          <p:cNvPr id="97" name="Google Shape;97;p108"/>
          <p:cNvSpPr>
            <a:spLocks noGrp="1"/>
          </p:cNvSpPr>
          <p:nvPr>
            <p:ph type="pic" idx="2"/>
          </p:nvPr>
        </p:nvSpPr>
        <p:spPr>
          <a:xfrm>
            <a:off x="4063200" y="1"/>
            <a:ext cx="8128800" cy="6857999"/>
          </a:xfrm>
          <a:prstGeom prst="rect">
            <a:avLst/>
          </a:prstGeom>
          <a:noFill/>
          <a:ln>
            <a:noFill/>
          </a:ln>
        </p:spPr>
      </p:sp>
      <p:sp>
        <p:nvSpPr>
          <p:cNvPr id="98" name="Google Shape;98;p108"/>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108"/>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04837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_2/3_image_left_textbox_right">
  <p:cSld name="1_2/3_image_left_textbox_right">
    <p:spTree>
      <p:nvGrpSpPr>
        <p:cNvPr id="1" name="Shape 100"/>
        <p:cNvGrpSpPr/>
        <p:nvPr/>
      </p:nvGrpSpPr>
      <p:grpSpPr>
        <a:xfrm>
          <a:off x="0" y="0"/>
          <a:ext cx="0" cy="0"/>
          <a:chOff x="0" y="0"/>
          <a:chExt cx="0" cy="0"/>
        </a:xfrm>
      </p:grpSpPr>
      <p:sp>
        <p:nvSpPr>
          <p:cNvPr id="101" name="Google Shape;101;p109"/>
          <p:cNvSpPr/>
          <p:nvPr/>
        </p:nvSpPr>
        <p:spPr>
          <a:xfrm>
            <a:off x="8128801"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109"/>
          <p:cNvSpPr>
            <a:spLocks noGrp="1"/>
          </p:cNvSpPr>
          <p:nvPr>
            <p:ph type="pic" idx="2"/>
          </p:nvPr>
        </p:nvSpPr>
        <p:spPr>
          <a:xfrm>
            <a:off x="0" y="0"/>
            <a:ext cx="8128800" cy="6857999"/>
          </a:xfrm>
          <a:prstGeom prst="rect">
            <a:avLst/>
          </a:prstGeom>
          <a:noFill/>
          <a:ln>
            <a:noFill/>
          </a:ln>
        </p:spPr>
      </p:sp>
      <p:sp>
        <p:nvSpPr>
          <p:cNvPr id="103" name="Google Shape;103;p109"/>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109"/>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01428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_2/3_image_right_textbox_left">
  <p:cSld name="1_2/3_image_right_textbox_left">
    <p:spTree>
      <p:nvGrpSpPr>
        <p:cNvPr id="1" name="Shape 105"/>
        <p:cNvGrpSpPr/>
        <p:nvPr/>
      </p:nvGrpSpPr>
      <p:grpSpPr>
        <a:xfrm>
          <a:off x="0" y="0"/>
          <a:ext cx="0" cy="0"/>
          <a:chOff x="0" y="0"/>
          <a:chExt cx="0" cy="0"/>
        </a:xfrm>
      </p:grpSpPr>
      <p:sp>
        <p:nvSpPr>
          <p:cNvPr id="106" name="Google Shape;106;p110"/>
          <p:cNvSpPr/>
          <p:nvPr/>
        </p:nvSpPr>
        <p:spPr>
          <a:xfrm>
            <a:off x="0"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7" name="Google Shape;107;p110"/>
          <p:cNvSpPr>
            <a:spLocks noGrp="1"/>
          </p:cNvSpPr>
          <p:nvPr>
            <p:ph type="pic" idx="2"/>
          </p:nvPr>
        </p:nvSpPr>
        <p:spPr>
          <a:xfrm>
            <a:off x="4063200" y="1"/>
            <a:ext cx="8128800" cy="6857999"/>
          </a:xfrm>
          <a:prstGeom prst="rect">
            <a:avLst/>
          </a:prstGeom>
          <a:noFill/>
          <a:ln>
            <a:noFill/>
          </a:ln>
        </p:spPr>
      </p:sp>
      <p:sp>
        <p:nvSpPr>
          <p:cNvPr id="108" name="Google Shape;108;p110"/>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110"/>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105600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Title_2/3_image_left_Textbox_right">
  <p:cSld name="Title_2/3_image_left_Textbox_right">
    <p:spTree>
      <p:nvGrpSpPr>
        <p:cNvPr id="1" name="Shape 110"/>
        <p:cNvGrpSpPr/>
        <p:nvPr/>
      </p:nvGrpSpPr>
      <p:grpSpPr>
        <a:xfrm>
          <a:off x="0" y="0"/>
          <a:ext cx="0" cy="0"/>
          <a:chOff x="0" y="0"/>
          <a:chExt cx="0" cy="0"/>
        </a:xfrm>
      </p:grpSpPr>
      <p:sp>
        <p:nvSpPr>
          <p:cNvPr id="111" name="Google Shape;111;p111"/>
          <p:cNvSpPr txBox="1">
            <a:spLocks noGrp="1"/>
          </p:cNvSpPr>
          <p:nvPr>
            <p:ph type="body" idx="1"/>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111"/>
          <p:cNvSpPr>
            <a:spLocks noGrp="1"/>
          </p:cNvSpPr>
          <p:nvPr>
            <p:ph type="pic" idx="2"/>
          </p:nvPr>
        </p:nvSpPr>
        <p:spPr>
          <a:xfrm>
            <a:off x="0" y="1131216"/>
            <a:ext cx="8128800" cy="5726784"/>
          </a:xfrm>
          <a:prstGeom prst="rect">
            <a:avLst/>
          </a:prstGeom>
          <a:noFill/>
          <a:ln>
            <a:noFill/>
          </a:ln>
        </p:spPr>
      </p:sp>
      <p:sp>
        <p:nvSpPr>
          <p:cNvPr id="113" name="Google Shape;113;p111"/>
          <p:cNvSpPr txBox="1">
            <a:spLocks noGrp="1"/>
          </p:cNvSpPr>
          <p:nvPr>
            <p:ph type="body" idx="3"/>
          </p:nvPr>
        </p:nvSpPr>
        <p:spPr>
          <a:xfrm>
            <a:off x="8617350" y="1131216"/>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111"/>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9934110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Title_2/3_Image_right_textbox_left">
  <p:cSld name="Title_2/3_Image_right_textbox_left">
    <p:spTree>
      <p:nvGrpSpPr>
        <p:cNvPr id="1" name="Shape 115"/>
        <p:cNvGrpSpPr/>
        <p:nvPr/>
      </p:nvGrpSpPr>
      <p:grpSpPr>
        <a:xfrm>
          <a:off x="0" y="0"/>
          <a:ext cx="0" cy="0"/>
          <a:chOff x="0" y="0"/>
          <a:chExt cx="0" cy="0"/>
        </a:xfrm>
      </p:grpSpPr>
      <p:sp>
        <p:nvSpPr>
          <p:cNvPr id="116" name="Google Shape;116;p112"/>
          <p:cNvSpPr txBox="1">
            <a:spLocks noGrp="1"/>
          </p:cNvSpPr>
          <p:nvPr>
            <p:ph type="body" idx="1"/>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112"/>
          <p:cNvSpPr>
            <a:spLocks noGrp="1"/>
          </p:cNvSpPr>
          <p:nvPr>
            <p:ph type="pic" idx="2"/>
          </p:nvPr>
        </p:nvSpPr>
        <p:spPr>
          <a:xfrm>
            <a:off x="4063200" y="1131216"/>
            <a:ext cx="8128800" cy="5726784"/>
          </a:xfrm>
          <a:prstGeom prst="rect">
            <a:avLst/>
          </a:prstGeom>
          <a:noFill/>
          <a:ln>
            <a:noFill/>
          </a:ln>
        </p:spPr>
      </p:sp>
      <p:sp>
        <p:nvSpPr>
          <p:cNvPr id="118" name="Google Shape;118;p112"/>
          <p:cNvSpPr txBox="1">
            <a:spLocks noGrp="1"/>
          </p:cNvSpPr>
          <p:nvPr>
            <p:ph type="body" idx="3"/>
          </p:nvPr>
        </p:nvSpPr>
        <p:spPr>
          <a:xfrm>
            <a:off x="488550" y="1131216"/>
            <a:ext cx="3086100" cy="5607837"/>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112"/>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38865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Title_2/3_Image_left_grey_textbox_right">
  <p:cSld name="Title_2/3_Image_left_grey_textbox_right">
    <p:spTree>
      <p:nvGrpSpPr>
        <p:cNvPr id="1" name="Shape 120"/>
        <p:cNvGrpSpPr/>
        <p:nvPr/>
      </p:nvGrpSpPr>
      <p:grpSpPr>
        <a:xfrm>
          <a:off x="0" y="0"/>
          <a:ext cx="0" cy="0"/>
          <a:chOff x="0" y="0"/>
          <a:chExt cx="0" cy="0"/>
        </a:xfrm>
      </p:grpSpPr>
      <p:sp>
        <p:nvSpPr>
          <p:cNvPr id="121" name="Google Shape;121;p113"/>
          <p:cNvSpPr/>
          <p:nvPr/>
        </p:nvSpPr>
        <p:spPr>
          <a:xfrm>
            <a:off x="812880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2" name="Google Shape;122;p113"/>
          <p:cNvSpPr>
            <a:spLocks noGrp="1"/>
          </p:cNvSpPr>
          <p:nvPr>
            <p:ph type="pic" idx="2"/>
          </p:nvPr>
        </p:nvSpPr>
        <p:spPr>
          <a:xfrm>
            <a:off x="0" y="1131216"/>
            <a:ext cx="8128800" cy="5726784"/>
          </a:xfrm>
          <a:prstGeom prst="rect">
            <a:avLst/>
          </a:prstGeom>
          <a:noFill/>
          <a:ln>
            <a:noFill/>
          </a:ln>
        </p:spPr>
      </p:sp>
      <p:sp>
        <p:nvSpPr>
          <p:cNvPr id="123" name="Google Shape;123;p113"/>
          <p:cNvSpPr txBox="1">
            <a:spLocks noGrp="1"/>
          </p:cNvSpPr>
          <p:nvPr>
            <p:ph type="body" idx="1"/>
          </p:nvPr>
        </p:nvSpPr>
        <p:spPr>
          <a:xfrm>
            <a:off x="86173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113"/>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113"/>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41436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Title_2/3_Image_right_grey_textbox_left">
  <p:cSld name="Title_2/3_Image_right_grey_textbox_left">
    <p:spTree>
      <p:nvGrpSpPr>
        <p:cNvPr id="1" name="Shape 126"/>
        <p:cNvGrpSpPr/>
        <p:nvPr/>
      </p:nvGrpSpPr>
      <p:grpSpPr>
        <a:xfrm>
          <a:off x="0" y="0"/>
          <a:ext cx="0" cy="0"/>
          <a:chOff x="0" y="0"/>
          <a:chExt cx="0" cy="0"/>
        </a:xfrm>
      </p:grpSpPr>
      <p:sp>
        <p:nvSpPr>
          <p:cNvPr id="127" name="Google Shape;127;p114"/>
          <p:cNvSpPr/>
          <p:nvPr/>
        </p:nvSpPr>
        <p:spPr>
          <a:xfrm>
            <a:off x="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8" name="Google Shape;128;p114"/>
          <p:cNvSpPr>
            <a:spLocks noGrp="1"/>
          </p:cNvSpPr>
          <p:nvPr>
            <p:ph type="pic" idx="2"/>
          </p:nvPr>
        </p:nvSpPr>
        <p:spPr>
          <a:xfrm>
            <a:off x="4063200" y="1131216"/>
            <a:ext cx="8128800" cy="5726784"/>
          </a:xfrm>
          <a:prstGeom prst="rect">
            <a:avLst/>
          </a:prstGeom>
          <a:noFill/>
          <a:ln>
            <a:noFill/>
          </a:ln>
        </p:spPr>
      </p:sp>
      <p:sp>
        <p:nvSpPr>
          <p:cNvPr id="129" name="Google Shape;129;p114"/>
          <p:cNvSpPr txBox="1">
            <a:spLocks noGrp="1"/>
          </p:cNvSpPr>
          <p:nvPr>
            <p:ph type="body" idx="1"/>
          </p:nvPr>
        </p:nvSpPr>
        <p:spPr>
          <a:xfrm>
            <a:off x="4885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114"/>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114"/>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52735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2_images">
  <p:cSld name="2_images">
    <p:spTree>
      <p:nvGrpSpPr>
        <p:cNvPr id="1" name="Shape 132"/>
        <p:cNvGrpSpPr/>
        <p:nvPr/>
      </p:nvGrpSpPr>
      <p:grpSpPr>
        <a:xfrm>
          <a:off x="0" y="0"/>
          <a:ext cx="0" cy="0"/>
          <a:chOff x="0" y="0"/>
          <a:chExt cx="0" cy="0"/>
        </a:xfrm>
      </p:grpSpPr>
      <p:sp>
        <p:nvSpPr>
          <p:cNvPr id="133" name="Google Shape;133;p115"/>
          <p:cNvSpPr>
            <a:spLocks noGrp="1"/>
          </p:cNvSpPr>
          <p:nvPr>
            <p:ph type="pic" idx="2"/>
          </p:nvPr>
        </p:nvSpPr>
        <p:spPr>
          <a:xfrm>
            <a:off x="6097620" y="-1"/>
            <a:ext cx="6094380" cy="6858001"/>
          </a:xfrm>
          <a:prstGeom prst="rect">
            <a:avLst/>
          </a:prstGeom>
          <a:noFill/>
          <a:ln>
            <a:noFill/>
          </a:ln>
        </p:spPr>
      </p:sp>
      <p:sp>
        <p:nvSpPr>
          <p:cNvPr id="134" name="Google Shape;134;p115"/>
          <p:cNvSpPr>
            <a:spLocks noGrp="1"/>
          </p:cNvSpPr>
          <p:nvPr>
            <p:ph type="pic" idx="3"/>
          </p:nvPr>
        </p:nvSpPr>
        <p:spPr>
          <a:xfrm>
            <a:off x="0" y="0"/>
            <a:ext cx="6094379" cy="6858001"/>
          </a:xfrm>
          <a:prstGeom prst="rect">
            <a:avLst/>
          </a:prstGeom>
          <a:noFill/>
          <a:ln>
            <a:noFill/>
          </a:ln>
        </p:spPr>
      </p:sp>
      <p:sp>
        <p:nvSpPr>
          <p:cNvPr id="135" name="Google Shape;135;p115"/>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115"/>
          <p:cNvSpPr txBox="1">
            <a:spLocks noGrp="1"/>
          </p:cNvSpPr>
          <p:nvPr>
            <p:ph type="body" idx="4"/>
          </p:nvPr>
        </p:nvSpPr>
        <p:spPr>
          <a:xfrm>
            <a:off x="7078203" y="6394051"/>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2733288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itle_4_images">
  <p:cSld name="Title_4_images">
    <p:spTree>
      <p:nvGrpSpPr>
        <p:cNvPr id="1" name="Shape 137"/>
        <p:cNvGrpSpPr/>
        <p:nvPr/>
      </p:nvGrpSpPr>
      <p:grpSpPr>
        <a:xfrm>
          <a:off x="0" y="0"/>
          <a:ext cx="0" cy="0"/>
          <a:chOff x="0" y="0"/>
          <a:chExt cx="0" cy="0"/>
        </a:xfrm>
      </p:grpSpPr>
      <p:sp>
        <p:nvSpPr>
          <p:cNvPr id="138" name="Google Shape;138;p116"/>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9" name="Google Shape;139;p116"/>
          <p:cNvSpPr>
            <a:spLocks noGrp="1"/>
          </p:cNvSpPr>
          <p:nvPr>
            <p:ph type="pic" idx="2"/>
          </p:nvPr>
        </p:nvSpPr>
        <p:spPr>
          <a:xfrm>
            <a:off x="728300" y="1073564"/>
            <a:ext cx="5332775" cy="2594733"/>
          </a:xfrm>
          <a:prstGeom prst="rect">
            <a:avLst/>
          </a:prstGeom>
          <a:noFill/>
          <a:ln>
            <a:noFill/>
          </a:ln>
        </p:spPr>
      </p:sp>
      <p:sp>
        <p:nvSpPr>
          <p:cNvPr id="140" name="Google Shape;140;p116"/>
          <p:cNvSpPr>
            <a:spLocks noGrp="1"/>
          </p:cNvSpPr>
          <p:nvPr>
            <p:ph type="pic" idx="3"/>
          </p:nvPr>
        </p:nvSpPr>
        <p:spPr>
          <a:xfrm>
            <a:off x="6130925" y="1073563"/>
            <a:ext cx="5332775" cy="2594733"/>
          </a:xfrm>
          <a:prstGeom prst="rect">
            <a:avLst/>
          </a:prstGeom>
          <a:noFill/>
          <a:ln>
            <a:noFill/>
          </a:ln>
        </p:spPr>
      </p:sp>
      <p:sp>
        <p:nvSpPr>
          <p:cNvPr id="141" name="Google Shape;141;p116"/>
          <p:cNvSpPr>
            <a:spLocks noGrp="1"/>
          </p:cNvSpPr>
          <p:nvPr>
            <p:ph type="pic" idx="4"/>
          </p:nvPr>
        </p:nvSpPr>
        <p:spPr>
          <a:xfrm>
            <a:off x="6130925" y="3812833"/>
            <a:ext cx="5332775" cy="2594733"/>
          </a:xfrm>
          <a:prstGeom prst="rect">
            <a:avLst/>
          </a:prstGeom>
          <a:noFill/>
          <a:ln>
            <a:noFill/>
          </a:ln>
        </p:spPr>
      </p:sp>
      <p:sp>
        <p:nvSpPr>
          <p:cNvPr id="142" name="Google Shape;142;p116"/>
          <p:cNvSpPr>
            <a:spLocks noGrp="1"/>
          </p:cNvSpPr>
          <p:nvPr>
            <p:ph type="pic" idx="5"/>
          </p:nvPr>
        </p:nvSpPr>
        <p:spPr>
          <a:xfrm>
            <a:off x="728299" y="3812832"/>
            <a:ext cx="5332775" cy="2594733"/>
          </a:xfrm>
          <a:prstGeom prst="rect">
            <a:avLst/>
          </a:prstGeom>
          <a:noFill/>
          <a:ln>
            <a:noFill/>
          </a:ln>
        </p:spPr>
      </p:sp>
    </p:spTree>
    <p:extLst>
      <p:ext uri="{BB962C8B-B14F-4D97-AF65-F5344CB8AC3E}">
        <p14:creationId xmlns:p14="http://schemas.microsoft.com/office/powerpoint/2010/main" val="3908757787"/>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Title_subtitle_6_images">
  <p:cSld name="Title_subtitle_6_images">
    <p:spTree>
      <p:nvGrpSpPr>
        <p:cNvPr id="1" name="Shape 143"/>
        <p:cNvGrpSpPr/>
        <p:nvPr/>
      </p:nvGrpSpPr>
      <p:grpSpPr>
        <a:xfrm>
          <a:off x="0" y="0"/>
          <a:ext cx="0" cy="0"/>
          <a:chOff x="0" y="0"/>
          <a:chExt cx="0" cy="0"/>
        </a:xfrm>
      </p:grpSpPr>
      <p:sp>
        <p:nvSpPr>
          <p:cNvPr id="144" name="Google Shape;144;p117"/>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117"/>
          <p:cNvSpPr>
            <a:spLocks noGrp="1"/>
          </p:cNvSpPr>
          <p:nvPr>
            <p:ph type="pic" idx="2"/>
          </p:nvPr>
        </p:nvSpPr>
        <p:spPr>
          <a:xfrm>
            <a:off x="4354882" y="1684866"/>
            <a:ext cx="3500964" cy="2341448"/>
          </a:xfrm>
          <a:prstGeom prst="rect">
            <a:avLst/>
          </a:prstGeom>
          <a:noFill/>
          <a:ln>
            <a:noFill/>
          </a:ln>
        </p:spPr>
      </p:sp>
      <p:sp>
        <p:nvSpPr>
          <p:cNvPr id="146" name="Google Shape;146;p117"/>
          <p:cNvSpPr>
            <a:spLocks noGrp="1"/>
          </p:cNvSpPr>
          <p:nvPr>
            <p:ph type="pic" idx="3"/>
          </p:nvPr>
        </p:nvSpPr>
        <p:spPr>
          <a:xfrm>
            <a:off x="737663" y="1684866"/>
            <a:ext cx="3500964" cy="2341448"/>
          </a:xfrm>
          <a:prstGeom prst="rect">
            <a:avLst/>
          </a:prstGeom>
          <a:noFill/>
          <a:ln>
            <a:noFill/>
          </a:ln>
        </p:spPr>
      </p:sp>
      <p:sp>
        <p:nvSpPr>
          <p:cNvPr id="147" name="Google Shape;147;p117"/>
          <p:cNvSpPr>
            <a:spLocks noGrp="1"/>
          </p:cNvSpPr>
          <p:nvPr>
            <p:ph type="pic" idx="4"/>
          </p:nvPr>
        </p:nvSpPr>
        <p:spPr>
          <a:xfrm>
            <a:off x="7972101" y="1684866"/>
            <a:ext cx="3500964" cy="2341448"/>
          </a:xfrm>
          <a:prstGeom prst="rect">
            <a:avLst/>
          </a:prstGeom>
          <a:noFill/>
          <a:ln>
            <a:noFill/>
          </a:ln>
        </p:spPr>
      </p:sp>
      <p:sp>
        <p:nvSpPr>
          <p:cNvPr id="148" name="Google Shape;148;p117"/>
          <p:cNvSpPr>
            <a:spLocks noGrp="1"/>
          </p:cNvSpPr>
          <p:nvPr>
            <p:ph type="pic" idx="5"/>
          </p:nvPr>
        </p:nvSpPr>
        <p:spPr>
          <a:xfrm>
            <a:off x="4354882" y="4106330"/>
            <a:ext cx="3500964" cy="2341448"/>
          </a:xfrm>
          <a:prstGeom prst="rect">
            <a:avLst/>
          </a:prstGeom>
          <a:noFill/>
          <a:ln>
            <a:noFill/>
          </a:ln>
        </p:spPr>
      </p:sp>
      <p:sp>
        <p:nvSpPr>
          <p:cNvPr id="149" name="Google Shape;149;p117"/>
          <p:cNvSpPr>
            <a:spLocks noGrp="1"/>
          </p:cNvSpPr>
          <p:nvPr>
            <p:ph type="pic" idx="6"/>
          </p:nvPr>
        </p:nvSpPr>
        <p:spPr>
          <a:xfrm>
            <a:off x="737663" y="4106330"/>
            <a:ext cx="3500964" cy="2341448"/>
          </a:xfrm>
          <a:prstGeom prst="rect">
            <a:avLst/>
          </a:prstGeom>
          <a:noFill/>
          <a:ln>
            <a:noFill/>
          </a:ln>
        </p:spPr>
      </p:sp>
      <p:sp>
        <p:nvSpPr>
          <p:cNvPr id="150" name="Google Shape;150;p117"/>
          <p:cNvSpPr>
            <a:spLocks noGrp="1"/>
          </p:cNvSpPr>
          <p:nvPr>
            <p:ph type="pic" idx="7"/>
          </p:nvPr>
        </p:nvSpPr>
        <p:spPr>
          <a:xfrm>
            <a:off x="7972101" y="4106330"/>
            <a:ext cx="3500964" cy="2341448"/>
          </a:xfrm>
          <a:prstGeom prst="rect">
            <a:avLst/>
          </a:prstGeom>
          <a:noFill/>
          <a:ln>
            <a:noFill/>
          </a:ln>
        </p:spPr>
      </p:sp>
      <p:sp>
        <p:nvSpPr>
          <p:cNvPr id="151" name="Google Shape;151;p117"/>
          <p:cNvSpPr txBox="1">
            <a:spLocks noGrp="1"/>
          </p:cNvSpPr>
          <p:nvPr>
            <p:ph type="body" idx="8"/>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699261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1_Generic_fullscreen_content">
  <p:cSld name="1_Generic_fullscreen_content">
    <p:spTree>
      <p:nvGrpSpPr>
        <p:cNvPr id="1" name="Shape 152"/>
        <p:cNvGrpSpPr/>
        <p:nvPr/>
      </p:nvGrpSpPr>
      <p:grpSpPr>
        <a:xfrm>
          <a:off x="0" y="0"/>
          <a:ext cx="0" cy="0"/>
          <a:chOff x="0" y="0"/>
          <a:chExt cx="0" cy="0"/>
        </a:xfrm>
      </p:grpSpPr>
      <p:sp>
        <p:nvSpPr>
          <p:cNvPr id="153" name="Google Shape;153;p118"/>
          <p:cNvSpPr txBox="1">
            <a:spLocks noGrp="1"/>
          </p:cNvSpPr>
          <p:nvPr>
            <p:ph type="body" idx="1"/>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4" name="Google Shape;154;p118"/>
          <p:cNvSpPr>
            <a:spLocks noGrp="1"/>
          </p:cNvSpPr>
          <p:nvPr>
            <p:ph type="media" idx="2"/>
          </p:nvPr>
        </p:nvSpPr>
        <p:spPr>
          <a:xfrm>
            <a:off x="1"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8351257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Generic_fullscreen_content">
  <p:cSld name="Generic_fullscreen_content">
    <p:spTree>
      <p:nvGrpSpPr>
        <p:cNvPr id="1" name="Shape 155"/>
        <p:cNvGrpSpPr/>
        <p:nvPr/>
      </p:nvGrpSpPr>
      <p:grpSpPr>
        <a:xfrm>
          <a:off x="0" y="0"/>
          <a:ext cx="0" cy="0"/>
          <a:chOff x="0" y="0"/>
          <a:chExt cx="0" cy="0"/>
        </a:xfrm>
      </p:grpSpPr>
      <p:sp>
        <p:nvSpPr>
          <p:cNvPr id="156" name="Google Shape;156;p119"/>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119"/>
          <p:cNvSpPr txBox="1">
            <a:spLocks noGrp="1"/>
          </p:cNvSpPr>
          <p:nvPr>
            <p:ph type="body" idx="2"/>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1196266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Title_subtitle_image_copyright_beneath">
  <p:cSld name="Title_subtitle_image_copyright_beneath">
    <p:spTree>
      <p:nvGrpSpPr>
        <p:cNvPr id="1" name="Shape 158"/>
        <p:cNvGrpSpPr/>
        <p:nvPr/>
      </p:nvGrpSpPr>
      <p:grpSpPr>
        <a:xfrm>
          <a:off x="0" y="0"/>
          <a:ext cx="0" cy="0"/>
          <a:chOff x="0" y="0"/>
          <a:chExt cx="0" cy="0"/>
        </a:xfrm>
      </p:grpSpPr>
      <p:sp>
        <p:nvSpPr>
          <p:cNvPr id="159" name="Google Shape;159;p120"/>
          <p:cNvSpPr>
            <a:spLocks noGrp="1"/>
          </p:cNvSpPr>
          <p:nvPr>
            <p:ph type="pic" idx="2"/>
          </p:nvPr>
        </p:nvSpPr>
        <p:spPr>
          <a:xfrm>
            <a:off x="0" y="1762125"/>
            <a:ext cx="12192000" cy="4586175"/>
          </a:xfrm>
          <a:prstGeom prst="rect">
            <a:avLst/>
          </a:prstGeom>
          <a:noFill/>
          <a:ln>
            <a:noFill/>
          </a:ln>
        </p:spPr>
      </p:sp>
      <p:sp>
        <p:nvSpPr>
          <p:cNvPr id="160" name="Google Shape;160;p120"/>
          <p:cNvSpPr txBox="1">
            <a:spLocks noGrp="1"/>
          </p:cNvSpPr>
          <p:nvPr>
            <p:ph type="body" idx="1"/>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1" name="Google Shape;161;p120"/>
          <p:cNvSpPr txBox="1">
            <a:spLocks noGrp="1"/>
          </p:cNvSpPr>
          <p:nvPr>
            <p:ph type="body" idx="3"/>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120"/>
          <p:cNvSpPr txBox="1">
            <a:spLocks noGrp="1"/>
          </p:cNvSpPr>
          <p:nvPr>
            <p:ph type="body" idx="4"/>
          </p:nvPr>
        </p:nvSpPr>
        <p:spPr>
          <a:xfrm>
            <a:off x="728300" y="6454773"/>
            <a:ext cx="5672662" cy="27135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5056728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Title_Image_textbox_below">
  <p:cSld name="Title_Image_textbox_below">
    <p:spTree>
      <p:nvGrpSpPr>
        <p:cNvPr id="1" name="Shape 163"/>
        <p:cNvGrpSpPr/>
        <p:nvPr/>
      </p:nvGrpSpPr>
      <p:grpSpPr>
        <a:xfrm>
          <a:off x="0" y="0"/>
          <a:ext cx="0" cy="0"/>
          <a:chOff x="0" y="0"/>
          <a:chExt cx="0" cy="0"/>
        </a:xfrm>
      </p:grpSpPr>
      <p:sp>
        <p:nvSpPr>
          <p:cNvPr id="164" name="Google Shape;164;p121"/>
          <p:cNvSpPr txBox="1">
            <a:spLocks noGrp="1"/>
          </p:cNvSpPr>
          <p:nvPr>
            <p:ph type="body" idx="1"/>
          </p:nvPr>
        </p:nvSpPr>
        <p:spPr>
          <a:xfrm>
            <a:off x="728300" y="5239488"/>
            <a:ext cx="10716675" cy="1499978"/>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121"/>
          <p:cNvSpPr>
            <a:spLocks noGrp="1"/>
          </p:cNvSpPr>
          <p:nvPr>
            <p:ph type="pic" idx="2"/>
          </p:nvPr>
        </p:nvSpPr>
        <p:spPr>
          <a:xfrm>
            <a:off x="180" y="1122362"/>
            <a:ext cx="12192000" cy="4117125"/>
          </a:xfrm>
          <a:prstGeom prst="rect">
            <a:avLst/>
          </a:prstGeom>
          <a:noFill/>
          <a:ln>
            <a:noFill/>
          </a:ln>
        </p:spPr>
      </p:sp>
      <p:sp>
        <p:nvSpPr>
          <p:cNvPr id="166" name="Google Shape;166;p121"/>
          <p:cNvSpPr txBox="1">
            <a:spLocks noGrp="1"/>
          </p:cNvSpPr>
          <p:nvPr>
            <p:ph type="body" idx="3"/>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6768237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Title_+_generic_media">
  <p:cSld name="Title_+_generic_media">
    <p:spTree>
      <p:nvGrpSpPr>
        <p:cNvPr id="1" name="Shape 167"/>
        <p:cNvGrpSpPr/>
        <p:nvPr/>
      </p:nvGrpSpPr>
      <p:grpSpPr>
        <a:xfrm>
          <a:off x="0" y="0"/>
          <a:ext cx="0" cy="0"/>
          <a:chOff x="0" y="0"/>
          <a:chExt cx="0" cy="0"/>
        </a:xfrm>
      </p:grpSpPr>
      <p:sp>
        <p:nvSpPr>
          <p:cNvPr id="168" name="Google Shape;168;p122"/>
          <p:cNvSpPr txBox="1">
            <a:spLocks noGrp="1"/>
          </p:cNvSpPr>
          <p:nvPr>
            <p:ph type="body" idx="1"/>
          </p:nvPr>
        </p:nvSpPr>
        <p:spPr>
          <a:xfrm>
            <a:off x="0" y="1122362"/>
            <a:ext cx="12191640" cy="573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p122"/>
          <p:cNvSpPr txBox="1">
            <a:spLocks noGrp="1"/>
          </p:cNvSpPr>
          <p:nvPr>
            <p:ph type="body" idx="2"/>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8447693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Title_infront_generic_media">
  <p:cSld name="Title_infront_generic_media">
    <p:spTree>
      <p:nvGrpSpPr>
        <p:cNvPr id="1" name="Shape 170"/>
        <p:cNvGrpSpPr/>
        <p:nvPr/>
      </p:nvGrpSpPr>
      <p:grpSpPr>
        <a:xfrm>
          <a:off x="0" y="0"/>
          <a:ext cx="0" cy="0"/>
          <a:chOff x="0" y="0"/>
          <a:chExt cx="0" cy="0"/>
        </a:xfrm>
      </p:grpSpPr>
      <p:sp>
        <p:nvSpPr>
          <p:cNvPr id="171" name="Google Shape;171;p123"/>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123"/>
          <p:cNvSpPr txBox="1">
            <a:spLocks noGrp="1"/>
          </p:cNvSpPr>
          <p:nvPr>
            <p:ph type="body" idx="2"/>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p123"/>
          <p:cNvSpPr txBox="1">
            <a:spLocks noGrp="1"/>
          </p:cNvSpPr>
          <p:nvPr>
            <p:ph type="body" idx="3"/>
          </p:nvPr>
        </p:nvSpPr>
        <p:spPr>
          <a:xfrm>
            <a:off x="403245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2236731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Title_with_graph">
  <p:cSld name="1_Title_with_graph">
    <p:spTree>
      <p:nvGrpSpPr>
        <p:cNvPr id="1" name="Shape 175"/>
        <p:cNvGrpSpPr/>
        <p:nvPr/>
      </p:nvGrpSpPr>
      <p:grpSpPr>
        <a:xfrm>
          <a:off x="0" y="0"/>
          <a:ext cx="0" cy="0"/>
          <a:chOff x="0" y="0"/>
          <a:chExt cx="0" cy="0"/>
        </a:xfrm>
      </p:grpSpPr>
      <p:sp>
        <p:nvSpPr>
          <p:cNvPr id="176" name="Google Shape;176;p63"/>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63"/>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63"/>
          <p:cNvSpPr>
            <a:spLocks noGrp="1"/>
          </p:cNvSpPr>
          <p:nvPr>
            <p:ph type="chart" idx="3"/>
          </p:nvPr>
        </p:nvSpPr>
        <p:spPr>
          <a:xfrm>
            <a:off x="728300" y="1079500"/>
            <a:ext cx="10734675" cy="5308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92529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_with_graph">
  <p:cSld name="1_Title_with_graph">
    <p:spTree>
      <p:nvGrpSpPr>
        <p:cNvPr id="1" name="Shape 179"/>
        <p:cNvGrpSpPr/>
        <p:nvPr/>
      </p:nvGrpSpPr>
      <p:grpSpPr>
        <a:xfrm>
          <a:off x="0" y="0"/>
          <a:ext cx="0" cy="0"/>
          <a:chOff x="0" y="0"/>
          <a:chExt cx="0" cy="0"/>
        </a:xfrm>
      </p:grpSpPr>
      <p:sp>
        <p:nvSpPr>
          <p:cNvPr id="180" name="Google Shape;180;p64"/>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4"/>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64"/>
          <p:cNvSpPr>
            <a:spLocks noGrp="1"/>
          </p:cNvSpPr>
          <p:nvPr>
            <p:ph type="chart" idx="3"/>
          </p:nvPr>
        </p:nvSpPr>
        <p:spPr>
          <a:xfrm>
            <a:off x="728300" y="1079500"/>
            <a:ext cx="10734675" cy="5308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0780365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Titelfolie" type="title">
  <p:cSld name="Titelfolie">
    <p:spTree>
      <p:nvGrpSpPr>
        <p:cNvPr id="1" name="Shape 183"/>
        <p:cNvGrpSpPr/>
        <p:nvPr/>
      </p:nvGrpSpPr>
      <p:grpSpPr>
        <a:xfrm>
          <a:off x="0" y="0"/>
          <a:ext cx="0" cy="0"/>
          <a:chOff x="0" y="0"/>
          <a:chExt cx="0" cy="0"/>
        </a:xfrm>
      </p:grpSpPr>
      <p:sp>
        <p:nvSpPr>
          <p:cNvPr id="184" name="Google Shape;184;p66"/>
          <p:cNvSpPr txBox="1">
            <a:spLocks noGrp="1"/>
          </p:cNvSpPr>
          <p:nvPr>
            <p:ph type="ctrTitle"/>
          </p:nvPr>
        </p:nvSpPr>
        <p:spPr>
          <a:xfrm>
            <a:off x="914401" y="1122363"/>
            <a:ext cx="103632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5" name="Google Shape;185;p66"/>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6" name="Google Shape;186;p6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7" name="Google Shape;187;p6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6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1270020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89"/>
        <p:cNvGrpSpPr/>
        <p:nvPr/>
      </p:nvGrpSpPr>
      <p:grpSpPr>
        <a:xfrm>
          <a:off x="0" y="0"/>
          <a:ext cx="0" cy="0"/>
          <a:chOff x="0" y="0"/>
          <a:chExt cx="0" cy="0"/>
        </a:xfrm>
      </p:grpSpPr>
    </p:spTree>
    <p:extLst>
      <p:ext uri="{BB962C8B-B14F-4D97-AF65-F5344CB8AC3E}">
        <p14:creationId xmlns:p14="http://schemas.microsoft.com/office/powerpoint/2010/main" val="9848504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Title_with_6_graphs">
  <p:cSld name="Title_with_6_graphs">
    <p:spTree>
      <p:nvGrpSpPr>
        <p:cNvPr id="1" name="Shape 180"/>
        <p:cNvGrpSpPr/>
        <p:nvPr/>
      </p:nvGrpSpPr>
      <p:grpSpPr>
        <a:xfrm>
          <a:off x="0" y="0"/>
          <a:ext cx="0" cy="0"/>
          <a:chOff x="0" y="0"/>
          <a:chExt cx="0" cy="0"/>
        </a:xfrm>
      </p:grpSpPr>
      <p:sp>
        <p:nvSpPr>
          <p:cNvPr id="181" name="Google Shape;181;p35"/>
          <p:cNvSpPr/>
          <p:nvPr/>
        </p:nvSpPr>
        <p:spPr>
          <a:xfrm>
            <a:off x="728277" y="3820910"/>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2" name="Google Shape;182;p35"/>
          <p:cNvSpPr/>
          <p:nvPr/>
        </p:nvSpPr>
        <p:spPr>
          <a:xfrm>
            <a:off x="4371101"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3" name="Google Shape;183;p35"/>
          <p:cNvSpPr/>
          <p:nvPr/>
        </p:nvSpPr>
        <p:spPr>
          <a:xfrm>
            <a:off x="8013899"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4" name="Google Shape;184;p35"/>
          <p:cNvSpPr/>
          <p:nvPr/>
        </p:nvSpPr>
        <p:spPr>
          <a:xfrm>
            <a:off x="4371101"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5" name="Google Shape;185;p35"/>
          <p:cNvSpPr/>
          <p:nvPr/>
        </p:nvSpPr>
        <p:spPr>
          <a:xfrm>
            <a:off x="8013900" y="1075681"/>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6" name="Google Shape;186;p35"/>
          <p:cNvSpPr/>
          <p:nvPr/>
        </p:nvSpPr>
        <p:spPr>
          <a:xfrm>
            <a:off x="728300"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7" name="Google Shape;187;p35"/>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35"/>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35"/>
          <p:cNvSpPr>
            <a:spLocks noGrp="1"/>
          </p:cNvSpPr>
          <p:nvPr>
            <p:ph type="chart" idx="3"/>
          </p:nvPr>
        </p:nvSpPr>
        <p:spPr>
          <a:xfrm>
            <a:off x="728300"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35"/>
          <p:cNvSpPr>
            <a:spLocks noGrp="1"/>
          </p:cNvSpPr>
          <p:nvPr>
            <p:ph type="chart" idx="4"/>
          </p:nvPr>
        </p:nvSpPr>
        <p:spPr>
          <a:xfrm>
            <a:off x="4371101"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35"/>
          <p:cNvSpPr>
            <a:spLocks noGrp="1"/>
          </p:cNvSpPr>
          <p:nvPr>
            <p:ph type="chart" idx="5"/>
          </p:nvPr>
        </p:nvSpPr>
        <p:spPr>
          <a:xfrm>
            <a:off x="8013899" y="1079498"/>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35"/>
          <p:cNvSpPr>
            <a:spLocks noGrp="1"/>
          </p:cNvSpPr>
          <p:nvPr>
            <p:ph type="chart" idx="6"/>
          </p:nvPr>
        </p:nvSpPr>
        <p:spPr>
          <a:xfrm>
            <a:off x="728264" y="3818462"/>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35"/>
          <p:cNvSpPr>
            <a:spLocks noGrp="1"/>
          </p:cNvSpPr>
          <p:nvPr>
            <p:ph type="chart" idx="7"/>
          </p:nvPr>
        </p:nvSpPr>
        <p:spPr>
          <a:xfrm>
            <a:off x="4371088"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35"/>
          <p:cNvSpPr>
            <a:spLocks noGrp="1"/>
          </p:cNvSpPr>
          <p:nvPr>
            <p:ph type="chart" idx="8"/>
          </p:nvPr>
        </p:nvSpPr>
        <p:spPr>
          <a:xfrm>
            <a:off x="8013876"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Title_with_2_graphs">
  <p:cSld name="Title_with_2_graphs">
    <p:spTree>
      <p:nvGrpSpPr>
        <p:cNvPr id="1" name="Shape 195"/>
        <p:cNvGrpSpPr/>
        <p:nvPr/>
      </p:nvGrpSpPr>
      <p:grpSpPr>
        <a:xfrm>
          <a:off x="0" y="0"/>
          <a:ext cx="0" cy="0"/>
          <a:chOff x="0" y="0"/>
          <a:chExt cx="0" cy="0"/>
        </a:xfrm>
      </p:grpSpPr>
      <p:sp>
        <p:nvSpPr>
          <p:cNvPr id="196" name="Google Shape;196;p36"/>
          <p:cNvSpPr/>
          <p:nvPr/>
        </p:nvSpPr>
        <p:spPr>
          <a:xfrm>
            <a:off x="728299" y="1079498"/>
            <a:ext cx="5308433" cy="5308602"/>
          </a:xfrm>
          <a:prstGeom prst="rect">
            <a:avLst/>
          </a:prstGeom>
          <a:solidFill>
            <a:srgbClr val="E7E7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7" name="Google Shape;197;p36"/>
          <p:cNvSpPr/>
          <p:nvPr/>
        </p:nvSpPr>
        <p:spPr>
          <a:xfrm>
            <a:off x="6155267" y="1079498"/>
            <a:ext cx="5308433" cy="53086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8" name="Google Shape;198;p36"/>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36"/>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36"/>
          <p:cNvSpPr>
            <a:spLocks noGrp="1"/>
          </p:cNvSpPr>
          <p:nvPr>
            <p:ph type="chart" idx="3"/>
          </p:nvPr>
        </p:nvSpPr>
        <p:spPr>
          <a:xfrm>
            <a:off x="728299"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36"/>
          <p:cNvSpPr>
            <a:spLocks noGrp="1"/>
          </p:cNvSpPr>
          <p:nvPr>
            <p:ph type="chart" idx="4"/>
          </p:nvPr>
        </p:nvSpPr>
        <p:spPr>
          <a:xfrm>
            <a:off x="6155267"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Title_with_4_graphs">
  <p:cSld name="Title_with_4_graphs">
    <p:spTree>
      <p:nvGrpSpPr>
        <p:cNvPr id="1" name="Shape 202"/>
        <p:cNvGrpSpPr/>
        <p:nvPr/>
      </p:nvGrpSpPr>
      <p:grpSpPr>
        <a:xfrm>
          <a:off x="0" y="0"/>
          <a:ext cx="0" cy="0"/>
          <a:chOff x="0" y="0"/>
          <a:chExt cx="0" cy="0"/>
        </a:xfrm>
      </p:grpSpPr>
      <p:sp>
        <p:nvSpPr>
          <p:cNvPr id="203" name="Google Shape;203;p37"/>
          <p:cNvSpPr/>
          <p:nvPr/>
        </p:nvSpPr>
        <p:spPr>
          <a:xfrm>
            <a:off x="728299"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4" name="Google Shape;204;p37"/>
          <p:cNvSpPr/>
          <p:nvPr/>
        </p:nvSpPr>
        <p:spPr>
          <a:xfrm>
            <a:off x="728299"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5" name="Google Shape;205;p37"/>
          <p:cNvSpPr/>
          <p:nvPr/>
        </p:nvSpPr>
        <p:spPr>
          <a:xfrm>
            <a:off x="6130603"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6" name="Google Shape;206;p37"/>
          <p:cNvSpPr/>
          <p:nvPr/>
        </p:nvSpPr>
        <p:spPr>
          <a:xfrm>
            <a:off x="6130603"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7" name="Google Shape;207;p37"/>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37"/>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37"/>
          <p:cNvSpPr>
            <a:spLocks noGrp="1"/>
          </p:cNvSpPr>
          <p:nvPr>
            <p:ph type="chart" idx="3"/>
          </p:nvPr>
        </p:nvSpPr>
        <p:spPr>
          <a:xfrm>
            <a:off x="716844" y="3794726"/>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37"/>
          <p:cNvSpPr>
            <a:spLocks noGrp="1"/>
          </p:cNvSpPr>
          <p:nvPr>
            <p:ph type="chart" idx="4"/>
          </p:nvPr>
        </p:nvSpPr>
        <p:spPr>
          <a:xfrm>
            <a:off x="6119147" y="3794726"/>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37"/>
          <p:cNvSpPr>
            <a:spLocks noGrp="1"/>
          </p:cNvSpPr>
          <p:nvPr>
            <p:ph type="chart" idx="5"/>
          </p:nvPr>
        </p:nvSpPr>
        <p:spPr>
          <a:xfrm>
            <a:off x="716844" y="1079498"/>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37"/>
          <p:cNvSpPr>
            <a:spLocks noGrp="1"/>
          </p:cNvSpPr>
          <p:nvPr>
            <p:ph type="chart" idx="6"/>
          </p:nvPr>
        </p:nvSpPr>
        <p:spPr>
          <a:xfrm>
            <a:off x="6130603" y="1076115"/>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Image_left_text_right">
  <p:cSld name="Image_left_text_right">
    <p:spTree>
      <p:nvGrpSpPr>
        <p:cNvPr id="1" name="Shape 213"/>
        <p:cNvGrpSpPr/>
        <p:nvPr/>
      </p:nvGrpSpPr>
      <p:grpSpPr>
        <a:xfrm>
          <a:off x="0" y="0"/>
          <a:ext cx="0" cy="0"/>
          <a:chOff x="0" y="0"/>
          <a:chExt cx="0" cy="0"/>
        </a:xfrm>
      </p:grpSpPr>
      <p:sp>
        <p:nvSpPr>
          <p:cNvPr id="214" name="Google Shape;214;p38"/>
          <p:cNvSpPr>
            <a:spLocks noGrp="1"/>
          </p:cNvSpPr>
          <p:nvPr>
            <p:ph type="pic" idx="2"/>
          </p:nvPr>
        </p:nvSpPr>
        <p:spPr>
          <a:xfrm>
            <a:off x="0" y="0"/>
            <a:ext cx="6094379" cy="6858001"/>
          </a:xfrm>
          <a:prstGeom prst="rect">
            <a:avLst/>
          </a:prstGeom>
          <a:noFill/>
          <a:ln>
            <a:noFill/>
          </a:ln>
        </p:spPr>
      </p:sp>
      <p:sp>
        <p:nvSpPr>
          <p:cNvPr id="215" name="Google Shape;215;p38"/>
          <p:cNvSpPr txBox="1">
            <a:spLocks noGrp="1"/>
          </p:cNvSpPr>
          <p:nvPr>
            <p:ph type="body" idx="1"/>
          </p:nvPr>
        </p:nvSpPr>
        <p:spPr>
          <a:xfrm>
            <a:off x="6887146" y="908999"/>
            <a:ext cx="4515327" cy="50400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38"/>
          <p:cNvSpPr txBox="1">
            <a:spLocks noGrp="1"/>
          </p:cNvSpPr>
          <p:nvPr>
            <p:ph type="body" idx="3"/>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Image_right_text_left">
  <p:cSld name="Image_right_text_left">
    <p:spTree>
      <p:nvGrpSpPr>
        <p:cNvPr id="1" name="Shape 217"/>
        <p:cNvGrpSpPr/>
        <p:nvPr/>
      </p:nvGrpSpPr>
      <p:grpSpPr>
        <a:xfrm>
          <a:off x="0" y="0"/>
          <a:ext cx="0" cy="0"/>
          <a:chOff x="0" y="0"/>
          <a:chExt cx="0" cy="0"/>
        </a:xfrm>
      </p:grpSpPr>
      <p:sp>
        <p:nvSpPr>
          <p:cNvPr id="218" name="Google Shape;218;p39"/>
          <p:cNvSpPr>
            <a:spLocks noGrp="1"/>
          </p:cNvSpPr>
          <p:nvPr>
            <p:ph type="pic" idx="2"/>
          </p:nvPr>
        </p:nvSpPr>
        <p:spPr>
          <a:xfrm>
            <a:off x="6097620" y="-1"/>
            <a:ext cx="6094380" cy="6858001"/>
          </a:xfrm>
          <a:prstGeom prst="rect">
            <a:avLst/>
          </a:prstGeom>
          <a:noFill/>
          <a:ln>
            <a:noFill/>
          </a:ln>
        </p:spPr>
      </p:sp>
      <p:sp>
        <p:nvSpPr>
          <p:cNvPr id="219" name="Google Shape;219;p39"/>
          <p:cNvSpPr txBox="1">
            <a:spLocks noGrp="1"/>
          </p:cNvSpPr>
          <p:nvPr>
            <p:ph type="body" idx="1"/>
          </p:nvPr>
        </p:nvSpPr>
        <p:spPr>
          <a:xfrm>
            <a:off x="789525" y="908999"/>
            <a:ext cx="4515327" cy="50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39"/>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Title_subtitle_Image_left_green_textbox_right">
  <p:cSld name="Title_subtitle_Image_left_green_textbox_right">
    <p:spTree>
      <p:nvGrpSpPr>
        <p:cNvPr id="1" name="Shape 221"/>
        <p:cNvGrpSpPr/>
        <p:nvPr/>
      </p:nvGrpSpPr>
      <p:grpSpPr>
        <a:xfrm>
          <a:off x="0" y="0"/>
          <a:ext cx="0" cy="0"/>
          <a:chOff x="0" y="0"/>
          <a:chExt cx="0" cy="0"/>
        </a:xfrm>
      </p:grpSpPr>
      <p:sp>
        <p:nvSpPr>
          <p:cNvPr id="222" name="Google Shape;222;p40"/>
          <p:cNvSpPr/>
          <p:nvPr/>
        </p:nvSpPr>
        <p:spPr>
          <a:xfrm>
            <a:off x="6096000"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3" name="Google Shape;223;p40"/>
          <p:cNvSpPr/>
          <p:nvPr/>
        </p:nvSpPr>
        <p:spPr>
          <a:xfrm>
            <a:off x="737663" y="1604849"/>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40"/>
          <p:cNvSpPr>
            <a:spLocks noGrp="1"/>
          </p:cNvSpPr>
          <p:nvPr>
            <p:ph type="pic" idx="2"/>
          </p:nvPr>
        </p:nvSpPr>
        <p:spPr>
          <a:xfrm>
            <a:off x="1159167" y="1946787"/>
            <a:ext cx="4515327" cy="4155572"/>
          </a:xfrm>
          <a:prstGeom prst="rect">
            <a:avLst/>
          </a:prstGeom>
          <a:noFill/>
          <a:ln>
            <a:noFill/>
          </a:ln>
        </p:spPr>
      </p:sp>
      <p:sp>
        <p:nvSpPr>
          <p:cNvPr id="225" name="Google Shape;225;p40"/>
          <p:cNvSpPr txBox="1">
            <a:spLocks noGrp="1"/>
          </p:cNvSpPr>
          <p:nvPr>
            <p:ph type="body" idx="1"/>
          </p:nvPr>
        </p:nvSpPr>
        <p:spPr>
          <a:xfrm>
            <a:off x="6381751" y="1604848"/>
            <a:ext cx="4781549" cy="483944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40"/>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p40"/>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40"/>
          <p:cNvSpPr txBox="1">
            <a:spLocks noGrp="1"/>
          </p:cNvSpPr>
          <p:nvPr>
            <p:ph type="body" idx="5"/>
          </p:nvPr>
        </p:nvSpPr>
        <p:spPr>
          <a:xfrm>
            <a:off x="1353465"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Title_subtitle_Image_right_green_textbox_left">
  <p:cSld name="Title_subtitle_Image_right_green_textbox_left">
    <p:spTree>
      <p:nvGrpSpPr>
        <p:cNvPr id="1" name="Shape 229"/>
        <p:cNvGrpSpPr/>
        <p:nvPr/>
      </p:nvGrpSpPr>
      <p:grpSpPr>
        <a:xfrm>
          <a:off x="0" y="0"/>
          <a:ext cx="0" cy="0"/>
          <a:chOff x="0" y="0"/>
          <a:chExt cx="0" cy="0"/>
        </a:xfrm>
      </p:grpSpPr>
      <p:sp>
        <p:nvSpPr>
          <p:cNvPr id="230" name="Google Shape;230;p41"/>
          <p:cNvSpPr/>
          <p:nvPr/>
        </p:nvSpPr>
        <p:spPr>
          <a:xfrm>
            <a:off x="737663"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1" name="Google Shape;231;p41"/>
          <p:cNvSpPr/>
          <p:nvPr/>
        </p:nvSpPr>
        <p:spPr>
          <a:xfrm>
            <a:off x="6098409" y="1604848"/>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v</a:t>
            </a:r>
            <a:endParaRPr sz="1800" b="0" i="0" u="none" strike="noStrike" cap="none">
              <a:solidFill>
                <a:schemeClr val="lt1"/>
              </a:solidFill>
              <a:latin typeface="Calibri"/>
              <a:ea typeface="Calibri"/>
              <a:cs typeface="Calibri"/>
              <a:sym typeface="Calibri"/>
            </a:endParaRPr>
          </a:p>
        </p:txBody>
      </p:sp>
      <p:sp>
        <p:nvSpPr>
          <p:cNvPr id="232" name="Google Shape;232;p41"/>
          <p:cNvSpPr>
            <a:spLocks noGrp="1"/>
          </p:cNvSpPr>
          <p:nvPr>
            <p:ph type="pic" idx="2"/>
          </p:nvPr>
        </p:nvSpPr>
        <p:spPr>
          <a:xfrm>
            <a:off x="6519913" y="1946786"/>
            <a:ext cx="4515327" cy="4155572"/>
          </a:xfrm>
          <a:prstGeom prst="rect">
            <a:avLst/>
          </a:prstGeom>
          <a:noFill/>
          <a:ln>
            <a:noFill/>
          </a:ln>
        </p:spPr>
      </p:sp>
      <p:sp>
        <p:nvSpPr>
          <p:cNvPr id="233" name="Google Shape;233;p41"/>
          <p:cNvSpPr txBox="1">
            <a:spLocks noGrp="1"/>
          </p:cNvSpPr>
          <p:nvPr>
            <p:ph type="body" idx="1"/>
          </p:nvPr>
        </p:nvSpPr>
        <p:spPr>
          <a:xfrm>
            <a:off x="1026056" y="1604847"/>
            <a:ext cx="4781549" cy="4839449"/>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41"/>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41"/>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p41"/>
          <p:cNvSpPr txBox="1">
            <a:spLocks noGrp="1"/>
          </p:cNvSpPr>
          <p:nvPr>
            <p:ph type="body" idx="5"/>
          </p:nvPr>
        </p:nvSpPr>
        <p:spPr>
          <a:xfrm>
            <a:off x="6714211"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Image_right_grey_textbox_left">
  <p:cSld name="Image_right_grey_textbox_left">
    <p:spTree>
      <p:nvGrpSpPr>
        <p:cNvPr id="1" name="Shape 237"/>
        <p:cNvGrpSpPr/>
        <p:nvPr/>
      </p:nvGrpSpPr>
      <p:grpSpPr>
        <a:xfrm>
          <a:off x="0" y="0"/>
          <a:ext cx="0" cy="0"/>
          <a:chOff x="0" y="0"/>
          <a:chExt cx="0" cy="0"/>
        </a:xfrm>
      </p:grpSpPr>
      <p:sp>
        <p:nvSpPr>
          <p:cNvPr id="238" name="Google Shape;238;p42"/>
          <p:cNvSpPr/>
          <p:nvPr/>
        </p:nvSpPr>
        <p:spPr>
          <a:xfrm>
            <a:off x="0"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42"/>
          <p:cNvSpPr txBox="1">
            <a:spLocks noGrp="1"/>
          </p:cNvSpPr>
          <p:nvPr>
            <p:ph type="body" idx="1"/>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42"/>
          <p:cNvSpPr>
            <a:spLocks noGrp="1"/>
          </p:cNvSpPr>
          <p:nvPr>
            <p:ph type="pic" idx="2"/>
          </p:nvPr>
        </p:nvSpPr>
        <p:spPr>
          <a:xfrm>
            <a:off x="6524629" y="583200"/>
            <a:ext cx="5241154" cy="5691600"/>
          </a:xfrm>
          <a:prstGeom prst="rect">
            <a:avLst/>
          </a:prstGeom>
          <a:noFill/>
          <a:ln>
            <a:noFill/>
          </a:ln>
        </p:spPr>
      </p:sp>
      <p:sp>
        <p:nvSpPr>
          <p:cNvPr id="241" name="Google Shape;241;p42"/>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Image_left_grey_textbox_right">
  <p:cSld name="Image_left_grey_textbox_right">
    <p:spTree>
      <p:nvGrpSpPr>
        <p:cNvPr id="1" name="Shape 242"/>
        <p:cNvGrpSpPr/>
        <p:nvPr/>
      </p:nvGrpSpPr>
      <p:grpSpPr>
        <a:xfrm>
          <a:off x="0" y="0"/>
          <a:ext cx="0" cy="0"/>
          <a:chOff x="0" y="0"/>
          <a:chExt cx="0" cy="0"/>
        </a:xfrm>
      </p:grpSpPr>
      <p:sp>
        <p:nvSpPr>
          <p:cNvPr id="243" name="Google Shape;243;p43"/>
          <p:cNvSpPr/>
          <p:nvPr/>
        </p:nvSpPr>
        <p:spPr>
          <a:xfrm>
            <a:off x="6098409"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4" name="Google Shape;244;p43"/>
          <p:cNvSpPr>
            <a:spLocks noGrp="1"/>
          </p:cNvSpPr>
          <p:nvPr>
            <p:ph type="pic" idx="2"/>
          </p:nvPr>
        </p:nvSpPr>
        <p:spPr>
          <a:xfrm>
            <a:off x="426220" y="583200"/>
            <a:ext cx="5241154" cy="5691600"/>
          </a:xfrm>
          <a:prstGeom prst="rect">
            <a:avLst/>
          </a:prstGeom>
          <a:noFill/>
          <a:ln>
            <a:noFill/>
          </a:ln>
        </p:spPr>
      </p:sp>
      <p:sp>
        <p:nvSpPr>
          <p:cNvPr id="245" name="Google Shape;245;p43"/>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43"/>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Image_left_green_textbox_right">
  <p:cSld name="Image_left_green_textbox_right">
    <p:spTree>
      <p:nvGrpSpPr>
        <p:cNvPr id="1" name="Shape 247"/>
        <p:cNvGrpSpPr/>
        <p:nvPr/>
      </p:nvGrpSpPr>
      <p:grpSpPr>
        <a:xfrm>
          <a:off x="0" y="0"/>
          <a:ext cx="0" cy="0"/>
          <a:chOff x="0" y="0"/>
          <a:chExt cx="0" cy="0"/>
        </a:xfrm>
      </p:grpSpPr>
      <p:sp>
        <p:nvSpPr>
          <p:cNvPr id="248" name="Google Shape;248;p44"/>
          <p:cNvSpPr/>
          <p:nvPr/>
        </p:nvSpPr>
        <p:spPr>
          <a:xfrm>
            <a:off x="6098409"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p44"/>
          <p:cNvSpPr>
            <a:spLocks noGrp="1"/>
          </p:cNvSpPr>
          <p:nvPr>
            <p:ph type="pic" idx="2"/>
          </p:nvPr>
        </p:nvSpPr>
        <p:spPr>
          <a:xfrm>
            <a:off x="426220" y="583200"/>
            <a:ext cx="5241154" cy="5691600"/>
          </a:xfrm>
          <a:prstGeom prst="rect">
            <a:avLst/>
          </a:prstGeom>
          <a:noFill/>
          <a:ln>
            <a:noFill/>
          </a:ln>
        </p:spPr>
      </p:sp>
      <p:sp>
        <p:nvSpPr>
          <p:cNvPr id="250" name="Google Shape;250;p44"/>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44"/>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Image_right_green_textbox_left">
  <p:cSld name="Image_right_green_textbox_left">
    <p:spTree>
      <p:nvGrpSpPr>
        <p:cNvPr id="1" name="Shape 252"/>
        <p:cNvGrpSpPr/>
        <p:nvPr/>
      </p:nvGrpSpPr>
      <p:grpSpPr>
        <a:xfrm>
          <a:off x="0" y="0"/>
          <a:ext cx="0" cy="0"/>
          <a:chOff x="0" y="0"/>
          <a:chExt cx="0" cy="0"/>
        </a:xfrm>
      </p:grpSpPr>
      <p:sp>
        <p:nvSpPr>
          <p:cNvPr id="253" name="Google Shape;253;p45"/>
          <p:cNvSpPr/>
          <p:nvPr/>
        </p:nvSpPr>
        <p:spPr>
          <a:xfrm>
            <a:off x="1"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4" name="Google Shape;254;p45"/>
          <p:cNvSpPr>
            <a:spLocks noGrp="1"/>
          </p:cNvSpPr>
          <p:nvPr>
            <p:ph type="pic" idx="2"/>
          </p:nvPr>
        </p:nvSpPr>
        <p:spPr>
          <a:xfrm>
            <a:off x="6524629" y="583200"/>
            <a:ext cx="5241154" cy="5691600"/>
          </a:xfrm>
          <a:prstGeom prst="rect">
            <a:avLst/>
          </a:prstGeom>
          <a:noFill/>
          <a:ln>
            <a:noFill/>
          </a:ln>
        </p:spPr>
      </p:sp>
      <p:sp>
        <p:nvSpPr>
          <p:cNvPr id="255" name="Google Shape;255;p45"/>
          <p:cNvSpPr txBox="1">
            <a:spLocks noGrp="1"/>
          </p:cNvSpPr>
          <p:nvPr>
            <p:ph type="body" idx="1"/>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45"/>
          <p:cNvSpPr txBox="1">
            <a:spLocks noGrp="1"/>
          </p:cNvSpPr>
          <p:nvPr>
            <p:ph type="body" idx="3"/>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2/3_image_left_textbox_right">
  <p:cSld name="2/3_image_left_textbox_right">
    <p:spTree>
      <p:nvGrpSpPr>
        <p:cNvPr id="1" name="Shape 257"/>
        <p:cNvGrpSpPr/>
        <p:nvPr/>
      </p:nvGrpSpPr>
      <p:grpSpPr>
        <a:xfrm>
          <a:off x="0" y="0"/>
          <a:ext cx="0" cy="0"/>
          <a:chOff x="0" y="0"/>
          <a:chExt cx="0" cy="0"/>
        </a:xfrm>
      </p:grpSpPr>
      <p:sp>
        <p:nvSpPr>
          <p:cNvPr id="258" name="Google Shape;258;p46"/>
          <p:cNvSpPr>
            <a:spLocks noGrp="1"/>
          </p:cNvSpPr>
          <p:nvPr>
            <p:ph type="pic" idx="2"/>
          </p:nvPr>
        </p:nvSpPr>
        <p:spPr>
          <a:xfrm>
            <a:off x="0" y="0"/>
            <a:ext cx="8128800" cy="6857999"/>
          </a:xfrm>
          <a:prstGeom prst="rect">
            <a:avLst/>
          </a:prstGeom>
          <a:noFill/>
          <a:ln>
            <a:noFill/>
          </a:ln>
        </p:spPr>
      </p:sp>
      <p:sp>
        <p:nvSpPr>
          <p:cNvPr id="259" name="Google Shape;259;p46"/>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0" name="Google Shape;260;p46"/>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2/3_image_right_textbox_left">
  <p:cSld name="2/3_image_right_textbox_left">
    <p:spTree>
      <p:nvGrpSpPr>
        <p:cNvPr id="1" name="Shape 261"/>
        <p:cNvGrpSpPr/>
        <p:nvPr/>
      </p:nvGrpSpPr>
      <p:grpSpPr>
        <a:xfrm>
          <a:off x="0" y="0"/>
          <a:ext cx="0" cy="0"/>
          <a:chOff x="0" y="0"/>
          <a:chExt cx="0" cy="0"/>
        </a:xfrm>
      </p:grpSpPr>
      <p:sp>
        <p:nvSpPr>
          <p:cNvPr id="262" name="Google Shape;262;p47"/>
          <p:cNvSpPr>
            <a:spLocks noGrp="1"/>
          </p:cNvSpPr>
          <p:nvPr>
            <p:ph type="pic" idx="2"/>
          </p:nvPr>
        </p:nvSpPr>
        <p:spPr>
          <a:xfrm>
            <a:off x="4063200" y="1"/>
            <a:ext cx="8128800" cy="6857999"/>
          </a:xfrm>
          <a:prstGeom prst="rect">
            <a:avLst/>
          </a:prstGeom>
          <a:noFill/>
          <a:ln>
            <a:noFill/>
          </a:ln>
        </p:spPr>
      </p:sp>
      <p:sp>
        <p:nvSpPr>
          <p:cNvPr id="263" name="Google Shape;263;p47"/>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47"/>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1_2/3_image_left_textbox_right">
  <p:cSld name="1_2/3_image_left_textbox_right">
    <p:spTree>
      <p:nvGrpSpPr>
        <p:cNvPr id="1" name="Shape 265"/>
        <p:cNvGrpSpPr/>
        <p:nvPr/>
      </p:nvGrpSpPr>
      <p:grpSpPr>
        <a:xfrm>
          <a:off x="0" y="0"/>
          <a:ext cx="0" cy="0"/>
          <a:chOff x="0" y="0"/>
          <a:chExt cx="0" cy="0"/>
        </a:xfrm>
      </p:grpSpPr>
      <p:sp>
        <p:nvSpPr>
          <p:cNvPr id="266" name="Google Shape;266;p48"/>
          <p:cNvSpPr/>
          <p:nvPr/>
        </p:nvSpPr>
        <p:spPr>
          <a:xfrm>
            <a:off x="8128801"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7" name="Google Shape;267;p48"/>
          <p:cNvSpPr>
            <a:spLocks noGrp="1"/>
          </p:cNvSpPr>
          <p:nvPr>
            <p:ph type="pic" idx="2"/>
          </p:nvPr>
        </p:nvSpPr>
        <p:spPr>
          <a:xfrm>
            <a:off x="0" y="0"/>
            <a:ext cx="8128800" cy="6857999"/>
          </a:xfrm>
          <a:prstGeom prst="rect">
            <a:avLst/>
          </a:prstGeom>
          <a:noFill/>
          <a:ln>
            <a:noFill/>
          </a:ln>
        </p:spPr>
      </p:sp>
      <p:sp>
        <p:nvSpPr>
          <p:cNvPr id="268" name="Google Shape;268;p48"/>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9" name="Google Shape;269;p48"/>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1_2/3_image_right_textbox_left">
  <p:cSld name="1_2/3_image_right_textbox_left">
    <p:spTree>
      <p:nvGrpSpPr>
        <p:cNvPr id="1" name="Shape 270"/>
        <p:cNvGrpSpPr/>
        <p:nvPr/>
      </p:nvGrpSpPr>
      <p:grpSpPr>
        <a:xfrm>
          <a:off x="0" y="0"/>
          <a:ext cx="0" cy="0"/>
          <a:chOff x="0" y="0"/>
          <a:chExt cx="0" cy="0"/>
        </a:xfrm>
      </p:grpSpPr>
      <p:sp>
        <p:nvSpPr>
          <p:cNvPr id="271" name="Google Shape;271;p49"/>
          <p:cNvSpPr/>
          <p:nvPr/>
        </p:nvSpPr>
        <p:spPr>
          <a:xfrm>
            <a:off x="0"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p49"/>
          <p:cNvSpPr>
            <a:spLocks noGrp="1"/>
          </p:cNvSpPr>
          <p:nvPr>
            <p:ph type="pic" idx="2"/>
          </p:nvPr>
        </p:nvSpPr>
        <p:spPr>
          <a:xfrm>
            <a:off x="4063200" y="1"/>
            <a:ext cx="8128800" cy="6857999"/>
          </a:xfrm>
          <a:prstGeom prst="rect">
            <a:avLst/>
          </a:prstGeom>
          <a:noFill/>
          <a:ln>
            <a:noFill/>
          </a:ln>
        </p:spPr>
      </p:sp>
      <p:sp>
        <p:nvSpPr>
          <p:cNvPr id="273" name="Google Shape;273;p49"/>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49"/>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Title_2/3_image_left_Textbox_right">
  <p:cSld name="Title_2/3_image_left_Textbox_right">
    <p:spTree>
      <p:nvGrpSpPr>
        <p:cNvPr id="1" name="Shape 275"/>
        <p:cNvGrpSpPr/>
        <p:nvPr/>
      </p:nvGrpSpPr>
      <p:grpSpPr>
        <a:xfrm>
          <a:off x="0" y="0"/>
          <a:ext cx="0" cy="0"/>
          <a:chOff x="0" y="0"/>
          <a:chExt cx="0" cy="0"/>
        </a:xfrm>
      </p:grpSpPr>
      <p:sp>
        <p:nvSpPr>
          <p:cNvPr id="276" name="Google Shape;276;p50"/>
          <p:cNvSpPr txBox="1">
            <a:spLocks noGrp="1"/>
          </p:cNvSpPr>
          <p:nvPr>
            <p:ph type="body" idx="1"/>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50"/>
          <p:cNvSpPr>
            <a:spLocks noGrp="1"/>
          </p:cNvSpPr>
          <p:nvPr>
            <p:ph type="pic" idx="2"/>
          </p:nvPr>
        </p:nvSpPr>
        <p:spPr>
          <a:xfrm>
            <a:off x="0" y="1131216"/>
            <a:ext cx="8128800" cy="5726784"/>
          </a:xfrm>
          <a:prstGeom prst="rect">
            <a:avLst/>
          </a:prstGeom>
          <a:noFill/>
          <a:ln>
            <a:noFill/>
          </a:ln>
        </p:spPr>
      </p:sp>
      <p:sp>
        <p:nvSpPr>
          <p:cNvPr id="278" name="Google Shape;278;p50"/>
          <p:cNvSpPr txBox="1">
            <a:spLocks noGrp="1"/>
          </p:cNvSpPr>
          <p:nvPr>
            <p:ph type="body" idx="3"/>
          </p:nvPr>
        </p:nvSpPr>
        <p:spPr>
          <a:xfrm>
            <a:off x="8617350" y="1131216"/>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50"/>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Title_2/3_Image_right_textbox_left">
  <p:cSld name="Title_2/3_Image_right_textbox_left">
    <p:spTree>
      <p:nvGrpSpPr>
        <p:cNvPr id="1" name="Shape 280"/>
        <p:cNvGrpSpPr/>
        <p:nvPr/>
      </p:nvGrpSpPr>
      <p:grpSpPr>
        <a:xfrm>
          <a:off x="0" y="0"/>
          <a:ext cx="0" cy="0"/>
          <a:chOff x="0" y="0"/>
          <a:chExt cx="0" cy="0"/>
        </a:xfrm>
      </p:grpSpPr>
      <p:sp>
        <p:nvSpPr>
          <p:cNvPr id="281" name="Google Shape;281;p51"/>
          <p:cNvSpPr txBox="1">
            <a:spLocks noGrp="1"/>
          </p:cNvSpPr>
          <p:nvPr>
            <p:ph type="body" idx="1"/>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2" name="Google Shape;282;p51"/>
          <p:cNvSpPr>
            <a:spLocks noGrp="1"/>
          </p:cNvSpPr>
          <p:nvPr>
            <p:ph type="pic" idx="2"/>
          </p:nvPr>
        </p:nvSpPr>
        <p:spPr>
          <a:xfrm>
            <a:off x="4063200" y="1131216"/>
            <a:ext cx="8128800" cy="5726784"/>
          </a:xfrm>
          <a:prstGeom prst="rect">
            <a:avLst/>
          </a:prstGeom>
          <a:noFill/>
          <a:ln>
            <a:noFill/>
          </a:ln>
        </p:spPr>
      </p:sp>
      <p:sp>
        <p:nvSpPr>
          <p:cNvPr id="283" name="Google Shape;283;p51"/>
          <p:cNvSpPr txBox="1">
            <a:spLocks noGrp="1"/>
          </p:cNvSpPr>
          <p:nvPr>
            <p:ph type="body" idx="3"/>
          </p:nvPr>
        </p:nvSpPr>
        <p:spPr>
          <a:xfrm>
            <a:off x="488550" y="1131216"/>
            <a:ext cx="3086100" cy="5607837"/>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4" name="Google Shape;284;p51"/>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Title_2/3_Image_left_grey_textbox_right">
  <p:cSld name="Title_2/3_Image_left_grey_textbox_right">
    <p:spTree>
      <p:nvGrpSpPr>
        <p:cNvPr id="1" name="Shape 285"/>
        <p:cNvGrpSpPr/>
        <p:nvPr/>
      </p:nvGrpSpPr>
      <p:grpSpPr>
        <a:xfrm>
          <a:off x="0" y="0"/>
          <a:ext cx="0" cy="0"/>
          <a:chOff x="0" y="0"/>
          <a:chExt cx="0" cy="0"/>
        </a:xfrm>
      </p:grpSpPr>
      <p:sp>
        <p:nvSpPr>
          <p:cNvPr id="286" name="Google Shape;286;p52"/>
          <p:cNvSpPr/>
          <p:nvPr/>
        </p:nvSpPr>
        <p:spPr>
          <a:xfrm>
            <a:off x="812880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7" name="Google Shape;287;p52"/>
          <p:cNvSpPr>
            <a:spLocks noGrp="1"/>
          </p:cNvSpPr>
          <p:nvPr>
            <p:ph type="pic" idx="2"/>
          </p:nvPr>
        </p:nvSpPr>
        <p:spPr>
          <a:xfrm>
            <a:off x="0" y="1131216"/>
            <a:ext cx="8128800" cy="5726784"/>
          </a:xfrm>
          <a:prstGeom prst="rect">
            <a:avLst/>
          </a:prstGeom>
          <a:noFill/>
          <a:ln>
            <a:noFill/>
          </a:ln>
        </p:spPr>
      </p:sp>
      <p:sp>
        <p:nvSpPr>
          <p:cNvPr id="288" name="Google Shape;288;p52"/>
          <p:cNvSpPr txBox="1">
            <a:spLocks noGrp="1"/>
          </p:cNvSpPr>
          <p:nvPr>
            <p:ph type="body" idx="1"/>
          </p:nvPr>
        </p:nvSpPr>
        <p:spPr>
          <a:xfrm>
            <a:off x="86173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52"/>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52"/>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Title_2/3_Image_right_grey_textbox_left">
  <p:cSld name="Title_2/3_Image_right_grey_textbox_left">
    <p:spTree>
      <p:nvGrpSpPr>
        <p:cNvPr id="1" name="Shape 291"/>
        <p:cNvGrpSpPr/>
        <p:nvPr/>
      </p:nvGrpSpPr>
      <p:grpSpPr>
        <a:xfrm>
          <a:off x="0" y="0"/>
          <a:ext cx="0" cy="0"/>
          <a:chOff x="0" y="0"/>
          <a:chExt cx="0" cy="0"/>
        </a:xfrm>
      </p:grpSpPr>
      <p:sp>
        <p:nvSpPr>
          <p:cNvPr id="292" name="Google Shape;292;p53"/>
          <p:cNvSpPr/>
          <p:nvPr/>
        </p:nvSpPr>
        <p:spPr>
          <a:xfrm>
            <a:off x="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3" name="Google Shape;293;p53"/>
          <p:cNvSpPr>
            <a:spLocks noGrp="1"/>
          </p:cNvSpPr>
          <p:nvPr>
            <p:ph type="pic" idx="2"/>
          </p:nvPr>
        </p:nvSpPr>
        <p:spPr>
          <a:xfrm>
            <a:off x="4063200" y="1131216"/>
            <a:ext cx="8128800" cy="5726784"/>
          </a:xfrm>
          <a:prstGeom prst="rect">
            <a:avLst/>
          </a:prstGeom>
          <a:noFill/>
          <a:ln>
            <a:noFill/>
          </a:ln>
        </p:spPr>
      </p:sp>
      <p:sp>
        <p:nvSpPr>
          <p:cNvPr id="294" name="Google Shape;294;p53"/>
          <p:cNvSpPr txBox="1">
            <a:spLocks noGrp="1"/>
          </p:cNvSpPr>
          <p:nvPr>
            <p:ph type="body" idx="1"/>
          </p:nvPr>
        </p:nvSpPr>
        <p:spPr>
          <a:xfrm>
            <a:off x="4885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5" name="Google Shape;295;p53"/>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6" name="Google Shape;296;p53"/>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2_images">
  <p:cSld name="2_images">
    <p:spTree>
      <p:nvGrpSpPr>
        <p:cNvPr id="1" name="Shape 297"/>
        <p:cNvGrpSpPr/>
        <p:nvPr/>
      </p:nvGrpSpPr>
      <p:grpSpPr>
        <a:xfrm>
          <a:off x="0" y="0"/>
          <a:ext cx="0" cy="0"/>
          <a:chOff x="0" y="0"/>
          <a:chExt cx="0" cy="0"/>
        </a:xfrm>
      </p:grpSpPr>
      <p:sp>
        <p:nvSpPr>
          <p:cNvPr id="298" name="Google Shape;298;p54"/>
          <p:cNvSpPr>
            <a:spLocks noGrp="1"/>
          </p:cNvSpPr>
          <p:nvPr>
            <p:ph type="pic" idx="2"/>
          </p:nvPr>
        </p:nvSpPr>
        <p:spPr>
          <a:xfrm>
            <a:off x="6097620" y="-1"/>
            <a:ext cx="6094380" cy="6858001"/>
          </a:xfrm>
          <a:prstGeom prst="rect">
            <a:avLst/>
          </a:prstGeom>
          <a:noFill/>
          <a:ln>
            <a:noFill/>
          </a:ln>
        </p:spPr>
      </p:sp>
      <p:sp>
        <p:nvSpPr>
          <p:cNvPr id="299" name="Google Shape;299;p54"/>
          <p:cNvSpPr>
            <a:spLocks noGrp="1"/>
          </p:cNvSpPr>
          <p:nvPr>
            <p:ph type="pic" idx="3"/>
          </p:nvPr>
        </p:nvSpPr>
        <p:spPr>
          <a:xfrm>
            <a:off x="0" y="0"/>
            <a:ext cx="6094379" cy="6858001"/>
          </a:xfrm>
          <a:prstGeom prst="rect">
            <a:avLst/>
          </a:prstGeom>
          <a:noFill/>
          <a:ln>
            <a:noFill/>
          </a:ln>
        </p:spPr>
      </p:sp>
      <p:sp>
        <p:nvSpPr>
          <p:cNvPr id="300" name="Google Shape;300;p54"/>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1" name="Google Shape;301;p54"/>
          <p:cNvSpPr txBox="1">
            <a:spLocks noGrp="1"/>
          </p:cNvSpPr>
          <p:nvPr>
            <p:ph type="body" idx="4"/>
          </p:nvPr>
        </p:nvSpPr>
        <p:spPr>
          <a:xfrm>
            <a:off x="7078203" y="6394051"/>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Title_4_images">
  <p:cSld name="Title_4_images">
    <p:spTree>
      <p:nvGrpSpPr>
        <p:cNvPr id="1" name="Shape 302"/>
        <p:cNvGrpSpPr/>
        <p:nvPr/>
      </p:nvGrpSpPr>
      <p:grpSpPr>
        <a:xfrm>
          <a:off x="0" y="0"/>
          <a:ext cx="0" cy="0"/>
          <a:chOff x="0" y="0"/>
          <a:chExt cx="0" cy="0"/>
        </a:xfrm>
      </p:grpSpPr>
      <p:sp>
        <p:nvSpPr>
          <p:cNvPr id="303" name="Google Shape;303;p55"/>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4" name="Google Shape;304;p55"/>
          <p:cNvSpPr>
            <a:spLocks noGrp="1"/>
          </p:cNvSpPr>
          <p:nvPr>
            <p:ph type="pic" idx="2"/>
          </p:nvPr>
        </p:nvSpPr>
        <p:spPr>
          <a:xfrm>
            <a:off x="728300" y="1073564"/>
            <a:ext cx="5332775" cy="2594733"/>
          </a:xfrm>
          <a:prstGeom prst="rect">
            <a:avLst/>
          </a:prstGeom>
          <a:noFill/>
          <a:ln>
            <a:noFill/>
          </a:ln>
        </p:spPr>
      </p:sp>
      <p:sp>
        <p:nvSpPr>
          <p:cNvPr id="305" name="Google Shape;305;p55"/>
          <p:cNvSpPr>
            <a:spLocks noGrp="1"/>
          </p:cNvSpPr>
          <p:nvPr>
            <p:ph type="pic" idx="3"/>
          </p:nvPr>
        </p:nvSpPr>
        <p:spPr>
          <a:xfrm>
            <a:off x="6130925" y="1073563"/>
            <a:ext cx="5332775" cy="2594733"/>
          </a:xfrm>
          <a:prstGeom prst="rect">
            <a:avLst/>
          </a:prstGeom>
          <a:noFill/>
          <a:ln>
            <a:noFill/>
          </a:ln>
        </p:spPr>
      </p:sp>
      <p:sp>
        <p:nvSpPr>
          <p:cNvPr id="306" name="Google Shape;306;p55"/>
          <p:cNvSpPr>
            <a:spLocks noGrp="1"/>
          </p:cNvSpPr>
          <p:nvPr>
            <p:ph type="pic" idx="4"/>
          </p:nvPr>
        </p:nvSpPr>
        <p:spPr>
          <a:xfrm>
            <a:off x="6130925" y="3812833"/>
            <a:ext cx="5332775" cy="2594733"/>
          </a:xfrm>
          <a:prstGeom prst="rect">
            <a:avLst/>
          </a:prstGeom>
          <a:noFill/>
          <a:ln>
            <a:noFill/>
          </a:ln>
        </p:spPr>
      </p:sp>
      <p:sp>
        <p:nvSpPr>
          <p:cNvPr id="307" name="Google Shape;307;p55"/>
          <p:cNvSpPr>
            <a:spLocks noGrp="1"/>
          </p:cNvSpPr>
          <p:nvPr>
            <p:ph type="pic" idx="5"/>
          </p:nvPr>
        </p:nvSpPr>
        <p:spPr>
          <a:xfrm>
            <a:off x="728299" y="3812832"/>
            <a:ext cx="5332775" cy="2594733"/>
          </a:xfrm>
          <a:prstGeom prst="rect">
            <a:avLst/>
          </a:prstGeom>
          <a:noFill/>
          <a:ln>
            <a:noFill/>
          </a:ln>
        </p:spPr>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Title_subtitle_6_images">
  <p:cSld name="Title_subtitle_6_images">
    <p:spTree>
      <p:nvGrpSpPr>
        <p:cNvPr id="1" name="Shape 308"/>
        <p:cNvGrpSpPr/>
        <p:nvPr/>
      </p:nvGrpSpPr>
      <p:grpSpPr>
        <a:xfrm>
          <a:off x="0" y="0"/>
          <a:ext cx="0" cy="0"/>
          <a:chOff x="0" y="0"/>
          <a:chExt cx="0" cy="0"/>
        </a:xfrm>
      </p:grpSpPr>
      <p:sp>
        <p:nvSpPr>
          <p:cNvPr id="309" name="Google Shape;309;p56"/>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0" name="Google Shape;310;p56"/>
          <p:cNvSpPr>
            <a:spLocks noGrp="1"/>
          </p:cNvSpPr>
          <p:nvPr>
            <p:ph type="pic" idx="2"/>
          </p:nvPr>
        </p:nvSpPr>
        <p:spPr>
          <a:xfrm>
            <a:off x="4354882" y="1684866"/>
            <a:ext cx="3500964" cy="2341448"/>
          </a:xfrm>
          <a:prstGeom prst="rect">
            <a:avLst/>
          </a:prstGeom>
          <a:noFill/>
          <a:ln>
            <a:noFill/>
          </a:ln>
        </p:spPr>
      </p:sp>
      <p:sp>
        <p:nvSpPr>
          <p:cNvPr id="311" name="Google Shape;311;p56"/>
          <p:cNvSpPr>
            <a:spLocks noGrp="1"/>
          </p:cNvSpPr>
          <p:nvPr>
            <p:ph type="pic" idx="3"/>
          </p:nvPr>
        </p:nvSpPr>
        <p:spPr>
          <a:xfrm>
            <a:off x="737663" y="1684866"/>
            <a:ext cx="3500964" cy="2341448"/>
          </a:xfrm>
          <a:prstGeom prst="rect">
            <a:avLst/>
          </a:prstGeom>
          <a:noFill/>
          <a:ln>
            <a:noFill/>
          </a:ln>
        </p:spPr>
      </p:sp>
      <p:sp>
        <p:nvSpPr>
          <p:cNvPr id="312" name="Google Shape;312;p56"/>
          <p:cNvSpPr>
            <a:spLocks noGrp="1"/>
          </p:cNvSpPr>
          <p:nvPr>
            <p:ph type="pic" idx="4"/>
          </p:nvPr>
        </p:nvSpPr>
        <p:spPr>
          <a:xfrm>
            <a:off x="7972101" y="1684866"/>
            <a:ext cx="3500964" cy="2341448"/>
          </a:xfrm>
          <a:prstGeom prst="rect">
            <a:avLst/>
          </a:prstGeom>
          <a:noFill/>
          <a:ln>
            <a:noFill/>
          </a:ln>
        </p:spPr>
      </p:sp>
      <p:sp>
        <p:nvSpPr>
          <p:cNvPr id="313" name="Google Shape;313;p56"/>
          <p:cNvSpPr>
            <a:spLocks noGrp="1"/>
          </p:cNvSpPr>
          <p:nvPr>
            <p:ph type="pic" idx="5"/>
          </p:nvPr>
        </p:nvSpPr>
        <p:spPr>
          <a:xfrm>
            <a:off x="4354882" y="4106330"/>
            <a:ext cx="3500964" cy="2341448"/>
          </a:xfrm>
          <a:prstGeom prst="rect">
            <a:avLst/>
          </a:prstGeom>
          <a:noFill/>
          <a:ln>
            <a:noFill/>
          </a:ln>
        </p:spPr>
      </p:sp>
      <p:sp>
        <p:nvSpPr>
          <p:cNvPr id="314" name="Google Shape;314;p56"/>
          <p:cNvSpPr>
            <a:spLocks noGrp="1"/>
          </p:cNvSpPr>
          <p:nvPr>
            <p:ph type="pic" idx="6"/>
          </p:nvPr>
        </p:nvSpPr>
        <p:spPr>
          <a:xfrm>
            <a:off x="737663" y="4106330"/>
            <a:ext cx="3500964" cy="2341448"/>
          </a:xfrm>
          <a:prstGeom prst="rect">
            <a:avLst/>
          </a:prstGeom>
          <a:noFill/>
          <a:ln>
            <a:noFill/>
          </a:ln>
        </p:spPr>
      </p:sp>
      <p:sp>
        <p:nvSpPr>
          <p:cNvPr id="315" name="Google Shape;315;p56"/>
          <p:cNvSpPr>
            <a:spLocks noGrp="1"/>
          </p:cNvSpPr>
          <p:nvPr>
            <p:ph type="pic" idx="7"/>
          </p:nvPr>
        </p:nvSpPr>
        <p:spPr>
          <a:xfrm>
            <a:off x="7972101" y="4106330"/>
            <a:ext cx="3500964" cy="2341448"/>
          </a:xfrm>
          <a:prstGeom prst="rect">
            <a:avLst/>
          </a:prstGeom>
          <a:noFill/>
          <a:ln>
            <a:noFill/>
          </a:ln>
        </p:spPr>
      </p:sp>
      <p:sp>
        <p:nvSpPr>
          <p:cNvPr id="316" name="Google Shape;316;p56"/>
          <p:cNvSpPr txBox="1">
            <a:spLocks noGrp="1"/>
          </p:cNvSpPr>
          <p:nvPr>
            <p:ph type="body" idx="8"/>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Generic_fullscreen_content">
  <p:cSld name="Generic_fullscreen_content">
    <p:spTree>
      <p:nvGrpSpPr>
        <p:cNvPr id="1" name="Shape 320"/>
        <p:cNvGrpSpPr/>
        <p:nvPr/>
      </p:nvGrpSpPr>
      <p:grpSpPr>
        <a:xfrm>
          <a:off x="0" y="0"/>
          <a:ext cx="0" cy="0"/>
          <a:chOff x="0" y="0"/>
          <a:chExt cx="0" cy="0"/>
        </a:xfrm>
      </p:grpSpPr>
      <p:sp>
        <p:nvSpPr>
          <p:cNvPr id="321" name="Google Shape;321;p58"/>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2" name="Google Shape;322;p58"/>
          <p:cNvSpPr txBox="1">
            <a:spLocks noGrp="1"/>
          </p:cNvSpPr>
          <p:nvPr>
            <p:ph type="body" idx="2"/>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Title_subtitle_image_copyright_beneath">
  <p:cSld name="Title_subtitle_image_copyright_beneath">
    <p:spTree>
      <p:nvGrpSpPr>
        <p:cNvPr id="1" name="Shape 323"/>
        <p:cNvGrpSpPr/>
        <p:nvPr/>
      </p:nvGrpSpPr>
      <p:grpSpPr>
        <a:xfrm>
          <a:off x="0" y="0"/>
          <a:ext cx="0" cy="0"/>
          <a:chOff x="0" y="0"/>
          <a:chExt cx="0" cy="0"/>
        </a:xfrm>
      </p:grpSpPr>
      <p:sp>
        <p:nvSpPr>
          <p:cNvPr id="324" name="Google Shape;324;p59"/>
          <p:cNvSpPr>
            <a:spLocks noGrp="1"/>
          </p:cNvSpPr>
          <p:nvPr>
            <p:ph type="pic" idx="2"/>
          </p:nvPr>
        </p:nvSpPr>
        <p:spPr>
          <a:xfrm>
            <a:off x="0" y="1762125"/>
            <a:ext cx="12192000" cy="4586175"/>
          </a:xfrm>
          <a:prstGeom prst="rect">
            <a:avLst/>
          </a:prstGeom>
          <a:noFill/>
          <a:ln>
            <a:noFill/>
          </a:ln>
        </p:spPr>
      </p:sp>
      <p:sp>
        <p:nvSpPr>
          <p:cNvPr id="325" name="Google Shape;325;p59"/>
          <p:cNvSpPr txBox="1">
            <a:spLocks noGrp="1"/>
          </p:cNvSpPr>
          <p:nvPr>
            <p:ph type="body" idx="1"/>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6" name="Google Shape;326;p59"/>
          <p:cNvSpPr txBox="1">
            <a:spLocks noGrp="1"/>
          </p:cNvSpPr>
          <p:nvPr>
            <p:ph type="body" idx="3"/>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7" name="Google Shape;327;p59"/>
          <p:cNvSpPr txBox="1">
            <a:spLocks noGrp="1"/>
          </p:cNvSpPr>
          <p:nvPr>
            <p:ph type="body" idx="4"/>
          </p:nvPr>
        </p:nvSpPr>
        <p:spPr>
          <a:xfrm>
            <a:off x="728300" y="6454773"/>
            <a:ext cx="5672662" cy="27135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Title_Image_textbox_below">
  <p:cSld name="Title_Image_textbox_below">
    <p:spTree>
      <p:nvGrpSpPr>
        <p:cNvPr id="1" name="Shape 328"/>
        <p:cNvGrpSpPr/>
        <p:nvPr/>
      </p:nvGrpSpPr>
      <p:grpSpPr>
        <a:xfrm>
          <a:off x="0" y="0"/>
          <a:ext cx="0" cy="0"/>
          <a:chOff x="0" y="0"/>
          <a:chExt cx="0" cy="0"/>
        </a:xfrm>
      </p:grpSpPr>
      <p:sp>
        <p:nvSpPr>
          <p:cNvPr id="329" name="Google Shape;329;p60"/>
          <p:cNvSpPr txBox="1">
            <a:spLocks noGrp="1"/>
          </p:cNvSpPr>
          <p:nvPr>
            <p:ph type="body" idx="1"/>
          </p:nvPr>
        </p:nvSpPr>
        <p:spPr>
          <a:xfrm>
            <a:off x="728300" y="5239488"/>
            <a:ext cx="10716675" cy="1499978"/>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0" name="Google Shape;330;p60"/>
          <p:cNvSpPr>
            <a:spLocks noGrp="1"/>
          </p:cNvSpPr>
          <p:nvPr>
            <p:ph type="pic" idx="2"/>
          </p:nvPr>
        </p:nvSpPr>
        <p:spPr>
          <a:xfrm>
            <a:off x="180" y="1122362"/>
            <a:ext cx="12192000" cy="4117125"/>
          </a:xfrm>
          <a:prstGeom prst="rect">
            <a:avLst/>
          </a:prstGeom>
          <a:noFill/>
          <a:ln>
            <a:noFill/>
          </a:ln>
        </p:spPr>
      </p:sp>
      <p:sp>
        <p:nvSpPr>
          <p:cNvPr id="331" name="Google Shape;331;p60"/>
          <p:cNvSpPr txBox="1">
            <a:spLocks noGrp="1"/>
          </p:cNvSpPr>
          <p:nvPr>
            <p:ph type="body" idx="3"/>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Title_+_generic_media">
  <p:cSld name="Title_+_generic_media">
    <p:spTree>
      <p:nvGrpSpPr>
        <p:cNvPr id="1" name="Shape 332"/>
        <p:cNvGrpSpPr/>
        <p:nvPr/>
      </p:nvGrpSpPr>
      <p:grpSpPr>
        <a:xfrm>
          <a:off x="0" y="0"/>
          <a:ext cx="0" cy="0"/>
          <a:chOff x="0" y="0"/>
          <a:chExt cx="0" cy="0"/>
        </a:xfrm>
      </p:grpSpPr>
      <p:sp>
        <p:nvSpPr>
          <p:cNvPr id="333" name="Google Shape;333;p61"/>
          <p:cNvSpPr txBox="1">
            <a:spLocks noGrp="1"/>
          </p:cNvSpPr>
          <p:nvPr>
            <p:ph type="body" idx="1"/>
          </p:nvPr>
        </p:nvSpPr>
        <p:spPr>
          <a:xfrm>
            <a:off x="0" y="1122362"/>
            <a:ext cx="12191640" cy="573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4" name="Google Shape;334;p61"/>
          <p:cNvSpPr txBox="1">
            <a:spLocks noGrp="1"/>
          </p:cNvSpPr>
          <p:nvPr>
            <p:ph type="body" idx="2"/>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Title_infront_generic_media">
  <p:cSld name="Title_infront_generic_media">
    <p:spTree>
      <p:nvGrpSpPr>
        <p:cNvPr id="1" name="Shape 335"/>
        <p:cNvGrpSpPr/>
        <p:nvPr/>
      </p:nvGrpSpPr>
      <p:grpSpPr>
        <a:xfrm>
          <a:off x="0" y="0"/>
          <a:ext cx="0" cy="0"/>
          <a:chOff x="0" y="0"/>
          <a:chExt cx="0" cy="0"/>
        </a:xfrm>
      </p:grpSpPr>
      <p:sp>
        <p:nvSpPr>
          <p:cNvPr id="336" name="Google Shape;336;p62"/>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62"/>
          <p:cNvSpPr txBox="1">
            <a:spLocks noGrp="1"/>
          </p:cNvSpPr>
          <p:nvPr>
            <p:ph type="body" idx="2"/>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62"/>
          <p:cNvSpPr txBox="1">
            <a:spLocks noGrp="1"/>
          </p:cNvSpPr>
          <p:nvPr>
            <p:ph type="body" idx="3"/>
          </p:nvPr>
        </p:nvSpPr>
        <p:spPr>
          <a:xfrm>
            <a:off x="403245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9D70DF5-78F2-0E4F-9F29-956933D42212}"/>
              </a:ext>
            </a:extLst>
          </p:cNvPr>
          <p:cNvPicPr>
            <a:picLocks noChangeAspect="1"/>
          </p:cNvPicPr>
          <p:nvPr userDrawn="1"/>
        </p:nvPicPr>
        <p:blipFill>
          <a:blip r:embed="rId2"/>
          <a:stretch>
            <a:fillRect/>
          </a:stretch>
        </p:blipFill>
        <p:spPr>
          <a:xfrm>
            <a:off x="5837715" y="6263935"/>
            <a:ext cx="516570" cy="444013"/>
          </a:xfrm>
          <a:prstGeom prst="rect">
            <a:avLst/>
          </a:prstGeom>
        </p:spPr>
      </p:pic>
      <p:sp>
        <p:nvSpPr>
          <p:cNvPr id="32" name="Titre 1">
            <a:extLst>
              <a:ext uri="{FF2B5EF4-FFF2-40B4-BE49-F238E27FC236}">
                <a16:creationId xmlns:a16="http://schemas.microsoft.com/office/drawing/2014/main" id="{7A9D1BCD-6043-304F-A396-F13A45790B40}"/>
              </a:ext>
            </a:extLst>
          </p:cNvPr>
          <p:cNvSpPr>
            <a:spLocks noGrp="1"/>
          </p:cNvSpPr>
          <p:nvPr>
            <p:ph type="ctrTitle" hasCustomPrompt="1"/>
          </p:nvPr>
        </p:nvSpPr>
        <p:spPr>
          <a:xfrm>
            <a:off x="781742" y="606111"/>
            <a:ext cx="10668032" cy="533799"/>
          </a:xfrm>
          <a:prstGeom prst="rect">
            <a:avLst/>
          </a:prstGeom>
        </p:spPr>
        <p:txBody>
          <a:bodyPr anchor="b">
            <a:noAutofit/>
          </a:bodyPr>
          <a:lstStyle>
            <a:lvl1pPr algn="l">
              <a:defRPr sz="2999">
                <a:solidFill>
                  <a:srgbClr val="575757"/>
                </a:solidFill>
                <a:latin typeface="Aller" panose="02000503030000020004" pitchFamily="2" charset="77"/>
              </a:defRPr>
            </a:lvl1pPr>
          </a:lstStyle>
          <a:p>
            <a:r>
              <a:rPr lang="fr-FR" err="1"/>
              <a:t>Title</a:t>
            </a:r>
            <a:endParaRPr lang="en-GB"/>
          </a:p>
        </p:txBody>
      </p:sp>
      <p:sp>
        <p:nvSpPr>
          <p:cNvPr id="33" name="Sous-titre 2">
            <a:extLst>
              <a:ext uri="{FF2B5EF4-FFF2-40B4-BE49-F238E27FC236}">
                <a16:creationId xmlns:a16="http://schemas.microsoft.com/office/drawing/2014/main" id="{78B6BF42-ED95-0249-BF43-575FCFF3379F}"/>
              </a:ext>
            </a:extLst>
          </p:cNvPr>
          <p:cNvSpPr>
            <a:spLocks noGrp="1"/>
          </p:cNvSpPr>
          <p:nvPr>
            <p:ph type="subTitle" idx="1" hasCustomPrompt="1"/>
          </p:nvPr>
        </p:nvSpPr>
        <p:spPr>
          <a:xfrm>
            <a:off x="781742" y="1148778"/>
            <a:ext cx="10668031" cy="329148"/>
          </a:xfrm>
          <a:prstGeom prst="rect">
            <a:avLst/>
          </a:prstGeom>
        </p:spPr>
        <p:txBody>
          <a:bodyPr>
            <a:normAutofit/>
          </a:bodyPr>
          <a:lstStyle>
            <a:lvl1pPr marL="0" indent="0" algn="l">
              <a:buNone/>
              <a:defRPr sz="1600">
                <a:solidFill>
                  <a:srgbClr val="575757"/>
                </a:solidFill>
                <a:latin typeface="Abel" panose="02000506030000020004" pitchFamily="2" charset="0"/>
              </a:defRPr>
            </a:lvl1pPr>
            <a:lvl2pPr marL="228578" indent="0" algn="ctr">
              <a:buNone/>
              <a:defRPr sz="999"/>
            </a:lvl2pPr>
            <a:lvl3pPr marL="457155" indent="0" algn="ctr">
              <a:buNone/>
              <a:defRPr sz="900"/>
            </a:lvl3pPr>
            <a:lvl4pPr marL="685733" indent="0" algn="ctr">
              <a:buNone/>
              <a:defRPr sz="800"/>
            </a:lvl4pPr>
            <a:lvl5pPr marL="914311" indent="0" algn="ctr">
              <a:buNone/>
              <a:defRPr sz="800"/>
            </a:lvl5pPr>
            <a:lvl6pPr marL="1142888" indent="0" algn="ctr">
              <a:buNone/>
              <a:defRPr sz="800"/>
            </a:lvl6pPr>
            <a:lvl7pPr marL="1371466" indent="0" algn="ctr">
              <a:buNone/>
              <a:defRPr sz="800"/>
            </a:lvl7pPr>
            <a:lvl8pPr marL="1600042" indent="0" algn="ctr">
              <a:buNone/>
              <a:defRPr sz="800"/>
            </a:lvl8pPr>
            <a:lvl9pPr marL="1828620" indent="0" algn="ctr">
              <a:buNone/>
              <a:defRPr sz="800"/>
            </a:lvl9pPr>
          </a:lstStyle>
          <a:p>
            <a:r>
              <a:rPr lang="fr-FR" err="1"/>
              <a:t>Brief</a:t>
            </a:r>
            <a:r>
              <a:rPr lang="fr-FR"/>
              <a:t> description, objective, key </a:t>
            </a:r>
            <a:r>
              <a:rPr lang="fr-FR" err="1"/>
              <a:t>idea</a:t>
            </a:r>
            <a:r>
              <a:rPr lang="fr-FR"/>
              <a:t>.</a:t>
            </a:r>
            <a:endParaRPr lang="en-GB"/>
          </a:p>
        </p:txBody>
      </p:sp>
      <p:sp>
        <p:nvSpPr>
          <p:cNvPr id="6" name="Espace réservé du contenu 2">
            <a:extLst>
              <a:ext uri="{FF2B5EF4-FFF2-40B4-BE49-F238E27FC236}">
                <a16:creationId xmlns:a16="http://schemas.microsoft.com/office/drawing/2014/main" id="{A9FA593B-DBBE-B54D-9B4C-0073F2AC24B2}"/>
              </a:ext>
            </a:extLst>
          </p:cNvPr>
          <p:cNvSpPr>
            <a:spLocks noGrp="1"/>
          </p:cNvSpPr>
          <p:nvPr>
            <p:ph idx="10"/>
          </p:nvPr>
        </p:nvSpPr>
        <p:spPr>
          <a:xfrm>
            <a:off x="781742" y="1825627"/>
            <a:ext cx="10668031" cy="3883597"/>
          </a:xfrm>
          <a:prstGeom prst="rect">
            <a:avLst/>
          </a:prstGeom>
        </p:spPr>
        <p:txBody>
          <a:bodyPr>
            <a:normAutofit/>
          </a:bodyPr>
          <a:lstStyle>
            <a:lvl1pPr>
              <a:buClr>
                <a:srgbClr val="00ACD7"/>
              </a:buClr>
              <a:defRPr sz="1600">
                <a:solidFill>
                  <a:srgbClr val="575757"/>
                </a:solidFill>
                <a:latin typeface="Abel" panose="02000506030000020004" pitchFamily="2" charset="0"/>
              </a:defRPr>
            </a:lvl1pPr>
          </a:lstStyle>
          <a:p>
            <a:r>
              <a:rPr lang="fr-FR"/>
              <a:t>Cliquez pour modifier les styles du texte du masque
Deuxième niveau
Troisième niveau
Quatrième niveau
Cinquième niveau</a:t>
            </a:r>
            <a:endParaRPr lang="en-GB"/>
          </a:p>
        </p:txBody>
      </p:sp>
    </p:spTree>
    <p:extLst>
      <p:ext uri="{BB962C8B-B14F-4D97-AF65-F5344CB8AC3E}">
        <p14:creationId xmlns:p14="http://schemas.microsoft.com/office/powerpoint/2010/main" val="114708465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9D70DF5-78F2-0E4F-9F29-956933D42212}"/>
              </a:ext>
            </a:extLst>
          </p:cNvPr>
          <p:cNvPicPr>
            <a:picLocks noChangeAspect="1"/>
          </p:cNvPicPr>
          <p:nvPr userDrawn="1"/>
        </p:nvPicPr>
        <p:blipFill>
          <a:blip r:embed="rId2"/>
          <a:stretch>
            <a:fillRect/>
          </a:stretch>
        </p:blipFill>
        <p:spPr>
          <a:xfrm>
            <a:off x="5837715" y="6263935"/>
            <a:ext cx="516570" cy="444013"/>
          </a:xfrm>
          <a:prstGeom prst="rect">
            <a:avLst/>
          </a:prstGeom>
        </p:spPr>
      </p:pic>
      <p:sp>
        <p:nvSpPr>
          <p:cNvPr id="32" name="Titre 1">
            <a:extLst>
              <a:ext uri="{FF2B5EF4-FFF2-40B4-BE49-F238E27FC236}">
                <a16:creationId xmlns:a16="http://schemas.microsoft.com/office/drawing/2014/main" id="{7A9D1BCD-6043-304F-A396-F13A45790B40}"/>
              </a:ext>
            </a:extLst>
          </p:cNvPr>
          <p:cNvSpPr>
            <a:spLocks noGrp="1"/>
          </p:cNvSpPr>
          <p:nvPr>
            <p:ph type="ctrTitle" hasCustomPrompt="1"/>
          </p:nvPr>
        </p:nvSpPr>
        <p:spPr>
          <a:xfrm>
            <a:off x="781742" y="606111"/>
            <a:ext cx="10668032" cy="533799"/>
          </a:xfrm>
          <a:prstGeom prst="rect">
            <a:avLst/>
          </a:prstGeom>
        </p:spPr>
        <p:txBody>
          <a:bodyPr anchor="b">
            <a:noAutofit/>
          </a:bodyPr>
          <a:lstStyle>
            <a:lvl1pPr algn="l">
              <a:defRPr sz="2999">
                <a:solidFill>
                  <a:srgbClr val="575757"/>
                </a:solidFill>
                <a:latin typeface="Aller" panose="02000503030000020004" pitchFamily="2" charset="77"/>
              </a:defRPr>
            </a:lvl1pPr>
          </a:lstStyle>
          <a:p>
            <a:r>
              <a:rPr lang="fr-FR" err="1"/>
              <a:t>Title</a:t>
            </a:r>
            <a:endParaRPr lang="en-GB"/>
          </a:p>
        </p:txBody>
      </p:sp>
      <p:sp>
        <p:nvSpPr>
          <p:cNvPr id="33" name="Sous-titre 2">
            <a:extLst>
              <a:ext uri="{FF2B5EF4-FFF2-40B4-BE49-F238E27FC236}">
                <a16:creationId xmlns:a16="http://schemas.microsoft.com/office/drawing/2014/main" id="{78B6BF42-ED95-0249-BF43-575FCFF3379F}"/>
              </a:ext>
            </a:extLst>
          </p:cNvPr>
          <p:cNvSpPr>
            <a:spLocks noGrp="1"/>
          </p:cNvSpPr>
          <p:nvPr>
            <p:ph type="subTitle" idx="1" hasCustomPrompt="1"/>
          </p:nvPr>
        </p:nvSpPr>
        <p:spPr>
          <a:xfrm>
            <a:off x="781742" y="1148778"/>
            <a:ext cx="10668031" cy="329148"/>
          </a:xfrm>
          <a:prstGeom prst="rect">
            <a:avLst/>
          </a:prstGeom>
        </p:spPr>
        <p:txBody>
          <a:bodyPr>
            <a:normAutofit/>
          </a:bodyPr>
          <a:lstStyle>
            <a:lvl1pPr marL="0" indent="0" algn="l">
              <a:buNone/>
              <a:defRPr sz="1600">
                <a:solidFill>
                  <a:srgbClr val="575757"/>
                </a:solidFill>
                <a:latin typeface="Abel" panose="02000506030000020004" pitchFamily="2" charset="0"/>
              </a:defRPr>
            </a:lvl1pPr>
            <a:lvl2pPr marL="228578" indent="0" algn="ctr">
              <a:buNone/>
              <a:defRPr sz="999"/>
            </a:lvl2pPr>
            <a:lvl3pPr marL="457155" indent="0" algn="ctr">
              <a:buNone/>
              <a:defRPr sz="900"/>
            </a:lvl3pPr>
            <a:lvl4pPr marL="685733" indent="0" algn="ctr">
              <a:buNone/>
              <a:defRPr sz="800"/>
            </a:lvl4pPr>
            <a:lvl5pPr marL="914311" indent="0" algn="ctr">
              <a:buNone/>
              <a:defRPr sz="800"/>
            </a:lvl5pPr>
            <a:lvl6pPr marL="1142888" indent="0" algn="ctr">
              <a:buNone/>
              <a:defRPr sz="800"/>
            </a:lvl6pPr>
            <a:lvl7pPr marL="1371466" indent="0" algn="ctr">
              <a:buNone/>
              <a:defRPr sz="800"/>
            </a:lvl7pPr>
            <a:lvl8pPr marL="1600042" indent="0" algn="ctr">
              <a:buNone/>
              <a:defRPr sz="800"/>
            </a:lvl8pPr>
            <a:lvl9pPr marL="1828620" indent="0" algn="ctr">
              <a:buNone/>
              <a:defRPr sz="800"/>
            </a:lvl9pPr>
          </a:lstStyle>
          <a:p>
            <a:r>
              <a:rPr lang="fr-FR" err="1"/>
              <a:t>Brief</a:t>
            </a:r>
            <a:r>
              <a:rPr lang="fr-FR"/>
              <a:t> description, objective, key </a:t>
            </a:r>
            <a:r>
              <a:rPr lang="fr-FR" err="1"/>
              <a:t>idea</a:t>
            </a:r>
            <a:r>
              <a:rPr lang="fr-FR"/>
              <a:t>.</a:t>
            </a:r>
            <a:endParaRPr lang="en-GB"/>
          </a:p>
        </p:txBody>
      </p:sp>
    </p:spTree>
    <p:extLst>
      <p:ext uri="{BB962C8B-B14F-4D97-AF65-F5344CB8AC3E}">
        <p14:creationId xmlns:p14="http://schemas.microsoft.com/office/powerpoint/2010/main" val="141692980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5_4 Images">
    <p:spTree>
      <p:nvGrpSpPr>
        <p:cNvPr id="1" name=""/>
        <p:cNvGrpSpPr/>
        <p:nvPr/>
      </p:nvGrpSpPr>
      <p:grpSpPr>
        <a:xfrm>
          <a:off x="0" y="0"/>
          <a:ext cx="0" cy="0"/>
          <a:chOff x="0" y="0"/>
          <a:chExt cx="0" cy="0"/>
        </a:xfrm>
      </p:grpSpPr>
      <p:sp>
        <p:nvSpPr>
          <p:cNvPr id="25" name="Picture Placeholder 13"/>
          <p:cNvSpPr>
            <a:spLocks noGrp="1"/>
          </p:cNvSpPr>
          <p:nvPr>
            <p:ph type="pic" sz="quarter" idx="27"/>
          </p:nvPr>
        </p:nvSpPr>
        <p:spPr>
          <a:xfrm>
            <a:off x="760611" y="2499365"/>
            <a:ext cx="1942101" cy="1965069"/>
          </a:xfrm>
          <a:prstGeom prst="rect">
            <a:avLst/>
          </a:prstGeom>
          <a:solidFill>
            <a:schemeClr val="bg1">
              <a:lumMod val="95000"/>
            </a:schemeClr>
          </a:solidFill>
          <a:effectLst/>
        </p:spPr>
        <p:txBody>
          <a:bodyPr>
            <a:normAutofit/>
          </a:bodyPr>
          <a:lstStyle>
            <a:lvl1pPr marL="0" indent="0">
              <a:buNone/>
              <a:defRPr sz="999">
                <a:ln>
                  <a:noFill/>
                </a:ln>
                <a:solidFill>
                  <a:schemeClr val="bg1">
                    <a:lumMod val="85000"/>
                  </a:schemeClr>
                </a:solidFill>
              </a:defRPr>
            </a:lvl1pPr>
          </a:lstStyle>
          <a:p>
            <a:r>
              <a:rPr lang="en-US"/>
              <a:t>Drag picture to placeholder or click icon to add</a:t>
            </a:r>
          </a:p>
        </p:txBody>
      </p:sp>
      <p:sp>
        <p:nvSpPr>
          <p:cNvPr id="26" name="Picture Placeholder 13"/>
          <p:cNvSpPr>
            <a:spLocks noGrp="1"/>
          </p:cNvSpPr>
          <p:nvPr>
            <p:ph type="pic" sz="quarter" idx="28"/>
          </p:nvPr>
        </p:nvSpPr>
        <p:spPr>
          <a:xfrm>
            <a:off x="2961904" y="2499365"/>
            <a:ext cx="1942102" cy="1965069"/>
          </a:xfrm>
          <a:prstGeom prst="rect">
            <a:avLst/>
          </a:prstGeom>
          <a:solidFill>
            <a:schemeClr val="bg1">
              <a:lumMod val="95000"/>
            </a:schemeClr>
          </a:solidFill>
          <a:effectLst/>
        </p:spPr>
        <p:txBody>
          <a:bodyPr>
            <a:normAutofit/>
          </a:bodyPr>
          <a:lstStyle>
            <a:lvl1pPr marL="0" indent="0">
              <a:buNone/>
              <a:defRPr sz="999">
                <a:ln>
                  <a:noFill/>
                </a:ln>
                <a:solidFill>
                  <a:schemeClr val="bg1">
                    <a:lumMod val="85000"/>
                  </a:schemeClr>
                </a:solidFill>
              </a:defRPr>
            </a:lvl1pPr>
          </a:lstStyle>
          <a:p>
            <a:r>
              <a:rPr lang="en-US"/>
              <a:t>Drag picture to placeholder or click icon to add</a:t>
            </a:r>
          </a:p>
        </p:txBody>
      </p:sp>
      <p:sp>
        <p:nvSpPr>
          <p:cNvPr id="27" name="Picture Placeholder 13"/>
          <p:cNvSpPr>
            <a:spLocks noGrp="1"/>
          </p:cNvSpPr>
          <p:nvPr>
            <p:ph type="pic" sz="quarter" idx="29"/>
          </p:nvPr>
        </p:nvSpPr>
        <p:spPr>
          <a:xfrm>
            <a:off x="5165349" y="2499365"/>
            <a:ext cx="1963439" cy="1965069"/>
          </a:xfrm>
          <a:prstGeom prst="rect">
            <a:avLst/>
          </a:prstGeom>
          <a:solidFill>
            <a:schemeClr val="bg1">
              <a:lumMod val="95000"/>
            </a:schemeClr>
          </a:solidFill>
          <a:effectLst/>
        </p:spPr>
        <p:txBody>
          <a:bodyPr>
            <a:normAutofit/>
          </a:bodyPr>
          <a:lstStyle>
            <a:lvl1pPr marL="0" indent="0">
              <a:buNone/>
              <a:defRPr sz="999">
                <a:ln>
                  <a:noFill/>
                </a:ln>
                <a:solidFill>
                  <a:schemeClr val="bg1">
                    <a:lumMod val="85000"/>
                  </a:schemeClr>
                </a:solidFill>
              </a:defRPr>
            </a:lvl1pPr>
          </a:lstStyle>
          <a:p>
            <a:r>
              <a:rPr lang="en-US"/>
              <a:t>Drag picture to placeholder or click icon to add</a:t>
            </a:r>
          </a:p>
        </p:txBody>
      </p:sp>
      <p:sp>
        <p:nvSpPr>
          <p:cNvPr id="28" name="Picture Placeholder 13"/>
          <p:cNvSpPr>
            <a:spLocks noGrp="1"/>
          </p:cNvSpPr>
          <p:nvPr>
            <p:ph type="pic" sz="quarter" idx="30"/>
          </p:nvPr>
        </p:nvSpPr>
        <p:spPr>
          <a:xfrm>
            <a:off x="7367721" y="2499365"/>
            <a:ext cx="1944252" cy="1953333"/>
          </a:xfrm>
          <a:prstGeom prst="rect">
            <a:avLst/>
          </a:prstGeom>
          <a:solidFill>
            <a:schemeClr val="bg1">
              <a:lumMod val="95000"/>
            </a:schemeClr>
          </a:solidFill>
          <a:effectLst/>
        </p:spPr>
        <p:txBody>
          <a:bodyPr>
            <a:normAutofit/>
          </a:bodyPr>
          <a:lstStyle>
            <a:lvl1pPr marL="0" indent="0">
              <a:buNone/>
              <a:defRPr sz="999">
                <a:ln>
                  <a:noFill/>
                </a:ln>
                <a:solidFill>
                  <a:schemeClr val="bg1">
                    <a:lumMod val="85000"/>
                  </a:schemeClr>
                </a:solidFill>
              </a:defRPr>
            </a:lvl1pPr>
          </a:lstStyle>
          <a:p>
            <a:r>
              <a:rPr lang="en-US"/>
              <a:t>Drag picture to placeholder or click icon to add</a:t>
            </a:r>
          </a:p>
        </p:txBody>
      </p:sp>
      <p:sp>
        <p:nvSpPr>
          <p:cNvPr id="29" name="Picture Placeholder 13"/>
          <p:cNvSpPr>
            <a:spLocks noGrp="1"/>
          </p:cNvSpPr>
          <p:nvPr>
            <p:ph type="pic" sz="quarter" idx="31"/>
          </p:nvPr>
        </p:nvSpPr>
        <p:spPr>
          <a:xfrm>
            <a:off x="9571164" y="2499365"/>
            <a:ext cx="1942102" cy="1965069"/>
          </a:xfrm>
          <a:prstGeom prst="rect">
            <a:avLst/>
          </a:prstGeom>
          <a:solidFill>
            <a:schemeClr val="bg1">
              <a:lumMod val="95000"/>
            </a:schemeClr>
          </a:solidFill>
          <a:effectLst/>
        </p:spPr>
        <p:txBody>
          <a:bodyPr>
            <a:normAutofit/>
          </a:bodyPr>
          <a:lstStyle>
            <a:lvl1pPr marL="0" indent="0">
              <a:buNone/>
              <a:defRPr sz="999">
                <a:ln>
                  <a:noFill/>
                </a:ln>
                <a:solidFill>
                  <a:schemeClr val="bg1">
                    <a:lumMod val="85000"/>
                  </a:schemeClr>
                </a:solidFill>
              </a:defRPr>
            </a:lvl1pPr>
          </a:lstStyle>
          <a:p>
            <a:r>
              <a:rPr lang="en-US"/>
              <a:t>Drag picture to placeholder or click icon to add</a:t>
            </a:r>
          </a:p>
        </p:txBody>
      </p:sp>
    </p:spTree>
    <p:extLst>
      <p:ext uri="{BB962C8B-B14F-4D97-AF65-F5344CB8AC3E}">
        <p14:creationId xmlns:p14="http://schemas.microsoft.com/office/powerpoint/2010/main" val="173046264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79E670-C84D-4825-8FBB-FCBE12FEF8B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0D7AE-8AC2-4C7E-A24D-4823580FDF32}" type="slidenum">
              <a:rPr lang="en-US" smtClean="0"/>
              <a:t>‹#›</a:t>
            </a:fld>
            <a:endParaRPr lang="en-US"/>
          </a:p>
        </p:txBody>
      </p:sp>
    </p:spTree>
    <p:extLst>
      <p:ext uri="{BB962C8B-B14F-4D97-AF65-F5344CB8AC3E}">
        <p14:creationId xmlns:p14="http://schemas.microsoft.com/office/powerpoint/2010/main" val="41344518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Title_with_6_graphs">
  <p:cSld name="1_Title_with_6_graphs">
    <p:spTree>
      <p:nvGrpSpPr>
        <p:cNvPr id="1" name="Shape 190"/>
        <p:cNvGrpSpPr/>
        <p:nvPr/>
      </p:nvGrpSpPr>
      <p:grpSpPr>
        <a:xfrm>
          <a:off x="0" y="0"/>
          <a:ext cx="0" cy="0"/>
          <a:chOff x="0" y="0"/>
          <a:chExt cx="0" cy="0"/>
        </a:xfrm>
      </p:grpSpPr>
      <p:sp>
        <p:nvSpPr>
          <p:cNvPr id="191" name="Google Shape;191;p68"/>
          <p:cNvSpPr/>
          <p:nvPr/>
        </p:nvSpPr>
        <p:spPr>
          <a:xfrm>
            <a:off x="728277" y="3820910"/>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2" name="Google Shape;192;p68"/>
          <p:cNvSpPr/>
          <p:nvPr/>
        </p:nvSpPr>
        <p:spPr>
          <a:xfrm>
            <a:off x="4371101"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3" name="Google Shape;193;p68"/>
          <p:cNvSpPr/>
          <p:nvPr/>
        </p:nvSpPr>
        <p:spPr>
          <a:xfrm>
            <a:off x="8013899" y="3818462"/>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4" name="Google Shape;194;p68"/>
          <p:cNvSpPr/>
          <p:nvPr/>
        </p:nvSpPr>
        <p:spPr>
          <a:xfrm>
            <a:off x="4371101"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5" name="Google Shape;195;p68"/>
          <p:cNvSpPr/>
          <p:nvPr/>
        </p:nvSpPr>
        <p:spPr>
          <a:xfrm>
            <a:off x="8013900" y="1075681"/>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6" name="Google Shape;196;p68"/>
          <p:cNvSpPr/>
          <p:nvPr/>
        </p:nvSpPr>
        <p:spPr>
          <a:xfrm>
            <a:off x="728300" y="1079498"/>
            <a:ext cx="3449798" cy="259503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7" name="Google Shape;197;p68"/>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8"/>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8"/>
          <p:cNvSpPr>
            <a:spLocks noGrp="1"/>
          </p:cNvSpPr>
          <p:nvPr>
            <p:ph type="chart" idx="3"/>
          </p:nvPr>
        </p:nvSpPr>
        <p:spPr>
          <a:xfrm>
            <a:off x="728300"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68"/>
          <p:cNvSpPr>
            <a:spLocks noGrp="1"/>
          </p:cNvSpPr>
          <p:nvPr>
            <p:ph type="chart" idx="4"/>
          </p:nvPr>
        </p:nvSpPr>
        <p:spPr>
          <a:xfrm>
            <a:off x="4371101" y="1075681"/>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68"/>
          <p:cNvSpPr>
            <a:spLocks noGrp="1"/>
          </p:cNvSpPr>
          <p:nvPr>
            <p:ph type="chart" idx="5"/>
          </p:nvPr>
        </p:nvSpPr>
        <p:spPr>
          <a:xfrm>
            <a:off x="8013899" y="1079498"/>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68"/>
          <p:cNvSpPr>
            <a:spLocks noGrp="1"/>
          </p:cNvSpPr>
          <p:nvPr>
            <p:ph type="chart" idx="6"/>
          </p:nvPr>
        </p:nvSpPr>
        <p:spPr>
          <a:xfrm>
            <a:off x="728264" y="3818462"/>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68"/>
          <p:cNvSpPr>
            <a:spLocks noGrp="1"/>
          </p:cNvSpPr>
          <p:nvPr>
            <p:ph type="chart" idx="7"/>
          </p:nvPr>
        </p:nvSpPr>
        <p:spPr>
          <a:xfrm>
            <a:off x="4371088"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68"/>
          <p:cNvSpPr>
            <a:spLocks noGrp="1"/>
          </p:cNvSpPr>
          <p:nvPr>
            <p:ph type="chart" idx="8"/>
          </p:nvPr>
        </p:nvSpPr>
        <p:spPr>
          <a:xfrm>
            <a:off x="8013876" y="3822284"/>
            <a:ext cx="3449798" cy="259503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05269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Title_with_2_graphs">
  <p:cSld name="1_Title_with_2_graphs">
    <p:spTree>
      <p:nvGrpSpPr>
        <p:cNvPr id="1" name="Shape 205"/>
        <p:cNvGrpSpPr/>
        <p:nvPr/>
      </p:nvGrpSpPr>
      <p:grpSpPr>
        <a:xfrm>
          <a:off x="0" y="0"/>
          <a:ext cx="0" cy="0"/>
          <a:chOff x="0" y="0"/>
          <a:chExt cx="0" cy="0"/>
        </a:xfrm>
      </p:grpSpPr>
      <p:sp>
        <p:nvSpPr>
          <p:cNvPr id="206" name="Google Shape;206;p69"/>
          <p:cNvSpPr/>
          <p:nvPr/>
        </p:nvSpPr>
        <p:spPr>
          <a:xfrm>
            <a:off x="728299" y="1079498"/>
            <a:ext cx="5308433" cy="5308602"/>
          </a:xfrm>
          <a:prstGeom prst="rect">
            <a:avLst/>
          </a:prstGeom>
          <a:solidFill>
            <a:srgbClr val="E7E7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7" name="Google Shape;207;p69"/>
          <p:cNvSpPr/>
          <p:nvPr/>
        </p:nvSpPr>
        <p:spPr>
          <a:xfrm>
            <a:off x="6155267" y="1079498"/>
            <a:ext cx="5308433" cy="53086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8" name="Google Shape;208;p69"/>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69"/>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69"/>
          <p:cNvSpPr>
            <a:spLocks noGrp="1"/>
          </p:cNvSpPr>
          <p:nvPr>
            <p:ph type="chart" idx="3"/>
          </p:nvPr>
        </p:nvSpPr>
        <p:spPr>
          <a:xfrm>
            <a:off x="728299"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69"/>
          <p:cNvSpPr>
            <a:spLocks noGrp="1"/>
          </p:cNvSpPr>
          <p:nvPr>
            <p:ph type="chart" idx="4"/>
          </p:nvPr>
        </p:nvSpPr>
        <p:spPr>
          <a:xfrm>
            <a:off x="6155267"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8988030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Title_with_4_graphs">
  <p:cSld name="1_Title_with_4_graphs">
    <p:spTree>
      <p:nvGrpSpPr>
        <p:cNvPr id="1" name="Shape 212"/>
        <p:cNvGrpSpPr/>
        <p:nvPr/>
      </p:nvGrpSpPr>
      <p:grpSpPr>
        <a:xfrm>
          <a:off x="0" y="0"/>
          <a:ext cx="0" cy="0"/>
          <a:chOff x="0" y="0"/>
          <a:chExt cx="0" cy="0"/>
        </a:xfrm>
      </p:grpSpPr>
      <p:sp>
        <p:nvSpPr>
          <p:cNvPr id="213" name="Google Shape;213;p70"/>
          <p:cNvSpPr/>
          <p:nvPr/>
        </p:nvSpPr>
        <p:spPr>
          <a:xfrm>
            <a:off x="728299"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70"/>
          <p:cNvSpPr/>
          <p:nvPr/>
        </p:nvSpPr>
        <p:spPr>
          <a:xfrm>
            <a:off x="728299"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70"/>
          <p:cNvSpPr/>
          <p:nvPr/>
        </p:nvSpPr>
        <p:spPr>
          <a:xfrm>
            <a:off x="6130603"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6" name="Google Shape;216;p70"/>
          <p:cNvSpPr/>
          <p:nvPr/>
        </p:nvSpPr>
        <p:spPr>
          <a:xfrm>
            <a:off x="6130603"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7" name="Google Shape;217;p70"/>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70"/>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70"/>
          <p:cNvSpPr>
            <a:spLocks noGrp="1"/>
          </p:cNvSpPr>
          <p:nvPr>
            <p:ph type="chart" idx="3"/>
          </p:nvPr>
        </p:nvSpPr>
        <p:spPr>
          <a:xfrm>
            <a:off x="716844" y="3794726"/>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a:spLocks noGrp="1"/>
          </p:cNvSpPr>
          <p:nvPr>
            <p:ph type="chart" idx="4"/>
          </p:nvPr>
        </p:nvSpPr>
        <p:spPr>
          <a:xfrm>
            <a:off x="6119147" y="3794726"/>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a:spLocks noGrp="1"/>
          </p:cNvSpPr>
          <p:nvPr>
            <p:ph type="chart" idx="5"/>
          </p:nvPr>
        </p:nvSpPr>
        <p:spPr>
          <a:xfrm>
            <a:off x="716844" y="1079498"/>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p70"/>
          <p:cNvSpPr>
            <a:spLocks noGrp="1"/>
          </p:cNvSpPr>
          <p:nvPr>
            <p:ph type="chart" idx="6"/>
          </p:nvPr>
        </p:nvSpPr>
        <p:spPr>
          <a:xfrm>
            <a:off x="6130603" y="1076115"/>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37857380"/>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Image_left_text_right">
  <p:cSld name="1_Image_left_text_right">
    <p:spTree>
      <p:nvGrpSpPr>
        <p:cNvPr id="1" name="Shape 223"/>
        <p:cNvGrpSpPr/>
        <p:nvPr/>
      </p:nvGrpSpPr>
      <p:grpSpPr>
        <a:xfrm>
          <a:off x="0" y="0"/>
          <a:ext cx="0" cy="0"/>
          <a:chOff x="0" y="0"/>
          <a:chExt cx="0" cy="0"/>
        </a:xfrm>
      </p:grpSpPr>
      <p:sp>
        <p:nvSpPr>
          <p:cNvPr id="224" name="Google Shape;224;p71"/>
          <p:cNvSpPr>
            <a:spLocks noGrp="1"/>
          </p:cNvSpPr>
          <p:nvPr>
            <p:ph type="pic" idx="2"/>
          </p:nvPr>
        </p:nvSpPr>
        <p:spPr>
          <a:xfrm>
            <a:off x="0" y="0"/>
            <a:ext cx="6094379" cy="6858001"/>
          </a:xfrm>
          <a:prstGeom prst="rect">
            <a:avLst/>
          </a:prstGeom>
          <a:noFill/>
          <a:ln>
            <a:noFill/>
          </a:ln>
        </p:spPr>
      </p:sp>
      <p:sp>
        <p:nvSpPr>
          <p:cNvPr id="225" name="Google Shape;225;p71"/>
          <p:cNvSpPr txBox="1">
            <a:spLocks noGrp="1"/>
          </p:cNvSpPr>
          <p:nvPr>
            <p:ph type="body" idx="1"/>
          </p:nvPr>
        </p:nvSpPr>
        <p:spPr>
          <a:xfrm>
            <a:off x="6887146" y="908999"/>
            <a:ext cx="4515327" cy="50400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71"/>
          <p:cNvSpPr txBox="1">
            <a:spLocks noGrp="1"/>
          </p:cNvSpPr>
          <p:nvPr>
            <p:ph type="body" idx="3"/>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9934548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Image_right_text_left">
  <p:cSld name="1_Image_right_text_left">
    <p:spTree>
      <p:nvGrpSpPr>
        <p:cNvPr id="1" name="Shape 227"/>
        <p:cNvGrpSpPr/>
        <p:nvPr/>
      </p:nvGrpSpPr>
      <p:grpSpPr>
        <a:xfrm>
          <a:off x="0" y="0"/>
          <a:ext cx="0" cy="0"/>
          <a:chOff x="0" y="0"/>
          <a:chExt cx="0" cy="0"/>
        </a:xfrm>
      </p:grpSpPr>
      <p:sp>
        <p:nvSpPr>
          <p:cNvPr id="228" name="Google Shape;228;p72"/>
          <p:cNvSpPr>
            <a:spLocks noGrp="1"/>
          </p:cNvSpPr>
          <p:nvPr>
            <p:ph type="pic" idx="2"/>
          </p:nvPr>
        </p:nvSpPr>
        <p:spPr>
          <a:xfrm>
            <a:off x="6097620" y="-1"/>
            <a:ext cx="6094380" cy="6858001"/>
          </a:xfrm>
          <a:prstGeom prst="rect">
            <a:avLst/>
          </a:prstGeom>
          <a:noFill/>
          <a:ln>
            <a:noFill/>
          </a:ln>
        </p:spPr>
      </p:sp>
      <p:sp>
        <p:nvSpPr>
          <p:cNvPr id="229" name="Google Shape;229;p72"/>
          <p:cNvSpPr txBox="1">
            <a:spLocks noGrp="1"/>
          </p:cNvSpPr>
          <p:nvPr>
            <p:ph type="body" idx="1"/>
          </p:nvPr>
        </p:nvSpPr>
        <p:spPr>
          <a:xfrm>
            <a:off x="789525" y="908999"/>
            <a:ext cx="4515327" cy="50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0" name="Google Shape;230;p72"/>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44974596"/>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Title_subtitle_Image_left_green_textbox_right">
  <p:cSld name="1_Title_subtitle_Image_left_green_textbox_right">
    <p:spTree>
      <p:nvGrpSpPr>
        <p:cNvPr id="1" name="Shape 231"/>
        <p:cNvGrpSpPr/>
        <p:nvPr/>
      </p:nvGrpSpPr>
      <p:grpSpPr>
        <a:xfrm>
          <a:off x="0" y="0"/>
          <a:ext cx="0" cy="0"/>
          <a:chOff x="0" y="0"/>
          <a:chExt cx="0" cy="0"/>
        </a:xfrm>
      </p:grpSpPr>
      <p:sp>
        <p:nvSpPr>
          <p:cNvPr id="232" name="Google Shape;232;p73"/>
          <p:cNvSpPr/>
          <p:nvPr/>
        </p:nvSpPr>
        <p:spPr>
          <a:xfrm>
            <a:off x="6096000"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3" name="Google Shape;233;p73"/>
          <p:cNvSpPr/>
          <p:nvPr/>
        </p:nvSpPr>
        <p:spPr>
          <a:xfrm>
            <a:off x="737663" y="1604849"/>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4" name="Google Shape;234;p73"/>
          <p:cNvSpPr>
            <a:spLocks noGrp="1"/>
          </p:cNvSpPr>
          <p:nvPr>
            <p:ph type="pic" idx="2"/>
          </p:nvPr>
        </p:nvSpPr>
        <p:spPr>
          <a:xfrm>
            <a:off x="1159167" y="1946787"/>
            <a:ext cx="4515327" cy="4155572"/>
          </a:xfrm>
          <a:prstGeom prst="rect">
            <a:avLst/>
          </a:prstGeom>
          <a:noFill/>
          <a:ln>
            <a:noFill/>
          </a:ln>
        </p:spPr>
      </p:sp>
      <p:sp>
        <p:nvSpPr>
          <p:cNvPr id="235" name="Google Shape;235;p73"/>
          <p:cNvSpPr txBox="1">
            <a:spLocks noGrp="1"/>
          </p:cNvSpPr>
          <p:nvPr>
            <p:ph type="body" idx="1"/>
          </p:nvPr>
        </p:nvSpPr>
        <p:spPr>
          <a:xfrm>
            <a:off x="6381751" y="1604848"/>
            <a:ext cx="4781549" cy="483944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p73"/>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p73"/>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p73"/>
          <p:cNvSpPr txBox="1">
            <a:spLocks noGrp="1"/>
          </p:cNvSpPr>
          <p:nvPr>
            <p:ph type="body" idx="5"/>
          </p:nvPr>
        </p:nvSpPr>
        <p:spPr>
          <a:xfrm>
            <a:off x="1353465"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862581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Title_subtitle_Image_right_green_textbox_left">
  <p:cSld name="1_Title_subtitle_Image_right_green_textbox_left">
    <p:spTree>
      <p:nvGrpSpPr>
        <p:cNvPr id="1" name="Shape 239"/>
        <p:cNvGrpSpPr/>
        <p:nvPr/>
      </p:nvGrpSpPr>
      <p:grpSpPr>
        <a:xfrm>
          <a:off x="0" y="0"/>
          <a:ext cx="0" cy="0"/>
          <a:chOff x="0" y="0"/>
          <a:chExt cx="0" cy="0"/>
        </a:xfrm>
      </p:grpSpPr>
      <p:sp>
        <p:nvSpPr>
          <p:cNvPr id="240" name="Google Shape;240;p74"/>
          <p:cNvSpPr/>
          <p:nvPr/>
        </p:nvSpPr>
        <p:spPr>
          <a:xfrm>
            <a:off x="737663"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1" name="Google Shape;241;p74"/>
          <p:cNvSpPr/>
          <p:nvPr/>
        </p:nvSpPr>
        <p:spPr>
          <a:xfrm>
            <a:off x="6098409" y="1604848"/>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v</a:t>
            </a:r>
            <a:endParaRPr sz="1800" b="0" i="0" u="none" strike="noStrike" cap="none">
              <a:solidFill>
                <a:schemeClr val="lt1"/>
              </a:solidFill>
              <a:latin typeface="Calibri"/>
              <a:ea typeface="Calibri"/>
              <a:cs typeface="Calibri"/>
              <a:sym typeface="Calibri"/>
            </a:endParaRPr>
          </a:p>
        </p:txBody>
      </p:sp>
      <p:sp>
        <p:nvSpPr>
          <p:cNvPr id="242" name="Google Shape;242;p74"/>
          <p:cNvSpPr>
            <a:spLocks noGrp="1"/>
          </p:cNvSpPr>
          <p:nvPr>
            <p:ph type="pic" idx="2"/>
          </p:nvPr>
        </p:nvSpPr>
        <p:spPr>
          <a:xfrm>
            <a:off x="6519913" y="1946786"/>
            <a:ext cx="4515327" cy="4155572"/>
          </a:xfrm>
          <a:prstGeom prst="rect">
            <a:avLst/>
          </a:prstGeom>
          <a:noFill/>
          <a:ln>
            <a:noFill/>
          </a:ln>
        </p:spPr>
      </p:sp>
      <p:sp>
        <p:nvSpPr>
          <p:cNvPr id="243" name="Google Shape;243;p74"/>
          <p:cNvSpPr txBox="1">
            <a:spLocks noGrp="1"/>
          </p:cNvSpPr>
          <p:nvPr>
            <p:ph type="body" idx="1"/>
          </p:nvPr>
        </p:nvSpPr>
        <p:spPr>
          <a:xfrm>
            <a:off x="1026056" y="1604847"/>
            <a:ext cx="4781549" cy="4839449"/>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74"/>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74"/>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74"/>
          <p:cNvSpPr txBox="1">
            <a:spLocks noGrp="1"/>
          </p:cNvSpPr>
          <p:nvPr>
            <p:ph type="body" idx="5"/>
          </p:nvPr>
        </p:nvSpPr>
        <p:spPr>
          <a:xfrm>
            <a:off x="6714211"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8117138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Image_right_grey_textbox_left">
  <p:cSld name="1_Image_right_grey_textbox_left">
    <p:spTree>
      <p:nvGrpSpPr>
        <p:cNvPr id="1" name="Shape 247"/>
        <p:cNvGrpSpPr/>
        <p:nvPr/>
      </p:nvGrpSpPr>
      <p:grpSpPr>
        <a:xfrm>
          <a:off x="0" y="0"/>
          <a:ext cx="0" cy="0"/>
          <a:chOff x="0" y="0"/>
          <a:chExt cx="0" cy="0"/>
        </a:xfrm>
      </p:grpSpPr>
      <p:sp>
        <p:nvSpPr>
          <p:cNvPr id="248" name="Google Shape;248;p75"/>
          <p:cNvSpPr/>
          <p:nvPr/>
        </p:nvSpPr>
        <p:spPr>
          <a:xfrm>
            <a:off x="0"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p75"/>
          <p:cNvSpPr txBox="1">
            <a:spLocks noGrp="1"/>
          </p:cNvSpPr>
          <p:nvPr>
            <p:ph type="body" idx="1"/>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0" name="Google Shape;250;p75"/>
          <p:cNvSpPr>
            <a:spLocks noGrp="1"/>
          </p:cNvSpPr>
          <p:nvPr>
            <p:ph type="pic" idx="2"/>
          </p:nvPr>
        </p:nvSpPr>
        <p:spPr>
          <a:xfrm>
            <a:off x="6524629" y="583200"/>
            <a:ext cx="5241154" cy="5691600"/>
          </a:xfrm>
          <a:prstGeom prst="rect">
            <a:avLst/>
          </a:prstGeom>
          <a:noFill/>
          <a:ln>
            <a:noFill/>
          </a:ln>
        </p:spPr>
      </p:sp>
      <p:sp>
        <p:nvSpPr>
          <p:cNvPr id="251" name="Google Shape;251;p75"/>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9560405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Image_left_grey_textbox_right">
  <p:cSld name="1_Image_left_grey_textbox_right">
    <p:spTree>
      <p:nvGrpSpPr>
        <p:cNvPr id="1" name="Shape 252"/>
        <p:cNvGrpSpPr/>
        <p:nvPr/>
      </p:nvGrpSpPr>
      <p:grpSpPr>
        <a:xfrm>
          <a:off x="0" y="0"/>
          <a:ext cx="0" cy="0"/>
          <a:chOff x="0" y="0"/>
          <a:chExt cx="0" cy="0"/>
        </a:xfrm>
      </p:grpSpPr>
      <p:sp>
        <p:nvSpPr>
          <p:cNvPr id="253" name="Google Shape;253;p76"/>
          <p:cNvSpPr/>
          <p:nvPr/>
        </p:nvSpPr>
        <p:spPr>
          <a:xfrm>
            <a:off x="6098409"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4" name="Google Shape;254;p76"/>
          <p:cNvSpPr>
            <a:spLocks noGrp="1"/>
          </p:cNvSpPr>
          <p:nvPr>
            <p:ph type="pic" idx="2"/>
          </p:nvPr>
        </p:nvSpPr>
        <p:spPr>
          <a:xfrm>
            <a:off x="426220" y="583200"/>
            <a:ext cx="5241154" cy="5691600"/>
          </a:xfrm>
          <a:prstGeom prst="rect">
            <a:avLst/>
          </a:prstGeom>
          <a:noFill/>
          <a:ln>
            <a:noFill/>
          </a:ln>
        </p:spPr>
      </p:sp>
      <p:sp>
        <p:nvSpPr>
          <p:cNvPr id="255" name="Google Shape;255;p76"/>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76"/>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3969136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Image_left_green_textbox_right">
  <p:cSld name="1_Image_left_green_textbox_right">
    <p:spTree>
      <p:nvGrpSpPr>
        <p:cNvPr id="1" name="Shape 257"/>
        <p:cNvGrpSpPr/>
        <p:nvPr/>
      </p:nvGrpSpPr>
      <p:grpSpPr>
        <a:xfrm>
          <a:off x="0" y="0"/>
          <a:ext cx="0" cy="0"/>
          <a:chOff x="0" y="0"/>
          <a:chExt cx="0" cy="0"/>
        </a:xfrm>
      </p:grpSpPr>
      <p:sp>
        <p:nvSpPr>
          <p:cNvPr id="258" name="Google Shape;258;p77"/>
          <p:cNvSpPr/>
          <p:nvPr/>
        </p:nvSpPr>
        <p:spPr>
          <a:xfrm>
            <a:off x="6098409"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9" name="Google Shape;259;p77"/>
          <p:cNvSpPr>
            <a:spLocks noGrp="1"/>
          </p:cNvSpPr>
          <p:nvPr>
            <p:ph type="pic" idx="2"/>
          </p:nvPr>
        </p:nvSpPr>
        <p:spPr>
          <a:xfrm>
            <a:off x="426220" y="583200"/>
            <a:ext cx="5241154" cy="5691600"/>
          </a:xfrm>
          <a:prstGeom prst="rect">
            <a:avLst/>
          </a:prstGeom>
          <a:noFill/>
          <a:ln>
            <a:noFill/>
          </a:ln>
        </p:spPr>
      </p:sp>
      <p:sp>
        <p:nvSpPr>
          <p:cNvPr id="260" name="Google Shape;260;p77"/>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1" name="Google Shape;261;p77"/>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5845226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Image_right_green_textbox_left">
  <p:cSld name="1_Image_right_green_textbox_left">
    <p:spTree>
      <p:nvGrpSpPr>
        <p:cNvPr id="1" name="Shape 262"/>
        <p:cNvGrpSpPr/>
        <p:nvPr/>
      </p:nvGrpSpPr>
      <p:grpSpPr>
        <a:xfrm>
          <a:off x="0" y="0"/>
          <a:ext cx="0" cy="0"/>
          <a:chOff x="0" y="0"/>
          <a:chExt cx="0" cy="0"/>
        </a:xfrm>
      </p:grpSpPr>
      <p:sp>
        <p:nvSpPr>
          <p:cNvPr id="263" name="Google Shape;263;p78"/>
          <p:cNvSpPr/>
          <p:nvPr/>
        </p:nvSpPr>
        <p:spPr>
          <a:xfrm>
            <a:off x="1"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p78"/>
          <p:cNvSpPr>
            <a:spLocks noGrp="1"/>
          </p:cNvSpPr>
          <p:nvPr>
            <p:ph type="pic" idx="2"/>
          </p:nvPr>
        </p:nvSpPr>
        <p:spPr>
          <a:xfrm>
            <a:off x="6524629" y="583200"/>
            <a:ext cx="5241154" cy="5691600"/>
          </a:xfrm>
          <a:prstGeom prst="rect">
            <a:avLst/>
          </a:prstGeom>
          <a:noFill/>
          <a:ln>
            <a:noFill/>
          </a:ln>
        </p:spPr>
      </p:sp>
      <p:sp>
        <p:nvSpPr>
          <p:cNvPr id="265" name="Google Shape;265;p78"/>
          <p:cNvSpPr txBox="1">
            <a:spLocks noGrp="1"/>
          </p:cNvSpPr>
          <p:nvPr>
            <p:ph type="body" idx="1"/>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78"/>
          <p:cNvSpPr txBox="1">
            <a:spLocks noGrp="1"/>
          </p:cNvSpPr>
          <p:nvPr>
            <p:ph type="body" idx="3"/>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5866010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2/3_image_left_textbox_right">
  <p:cSld name="2_2/3_image_left_textbox_right">
    <p:spTree>
      <p:nvGrpSpPr>
        <p:cNvPr id="1" name="Shape 267"/>
        <p:cNvGrpSpPr/>
        <p:nvPr/>
      </p:nvGrpSpPr>
      <p:grpSpPr>
        <a:xfrm>
          <a:off x="0" y="0"/>
          <a:ext cx="0" cy="0"/>
          <a:chOff x="0" y="0"/>
          <a:chExt cx="0" cy="0"/>
        </a:xfrm>
      </p:grpSpPr>
      <p:sp>
        <p:nvSpPr>
          <p:cNvPr id="268" name="Google Shape;268;p79"/>
          <p:cNvSpPr>
            <a:spLocks noGrp="1"/>
          </p:cNvSpPr>
          <p:nvPr>
            <p:ph type="pic" idx="2"/>
          </p:nvPr>
        </p:nvSpPr>
        <p:spPr>
          <a:xfrm>
            <a:off x="0" y="0"/>
            <a:ext cx="8128800" cy="6857999"/>
          </a:xfrm>
          <a:prstGeom prst="rect">
            <a:avLst/>
          </a:prstGeom>
          <a:noFill/>
          <a:ln>
            <a:noFill/>
          </a:ln>
        </p:spPr>
      </p:sp>
      <p:sp>
        <p:nvSpPr>
          <p:cNvPr id="269" name="Google Shape;269;p79"/>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79"/>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786727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2/3_image_right_textbox_left">
  <p:cSld name="2_2/3_image_right_textbox_left">
    <p:spTree>
      <p:nvGrpSpPr>
        <p:cNvPr id="1" name="Shape 271"/>
        <p:cNvGrpSpPr/>
        <p:nvPr/>
      </p:nvGrpSpPr>
      <p:grpSpPr>
        <a:xfrm>
          <a:off x="0" y="0"/>
          <a:ext cx="0" cy="0"/>
          <a:chOff x="0" y="0"/>
          <a:chExt cx="0" cy="0"/>
        </a:xfrm>
      </p:grpSpPr>
      <p:sp>
        <p:nvSpPr>
          <p:cNvPr id="272" name="Google Shape;272;p80"/>
          <p:cNvSpPr>
            <a:spLocks noGrp="1"/>
          </p:cNvSpPr>
          <p:nvPr>
            <p:ph type="pic" idx="2"/>
          </p:nvPr>
        </p:nvSpPr>
        <p:spPr>
          <a:xfrm>
            <a:off x="4063200" y="1"/>
            <a:ext cx="8128800" cy="6857999"/>
          </a:xfrm>
          <a:prstGeom prst="rect">
            <a:avLst/>
          </a:prstGeom>
          <a:noFill/>
          <a:ln>
            <a:noFill/>
          </a:ln>
        </p:spPr>
      </p:sp>
      <p:sp>
        <p:nvSpPr>
          <p:cNvPr id="273" name="Google Shape;273;p80"/>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4" name="Google Shape;274;p80"/>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991130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1_2/3_image_left_textbox_right">
  <p:cSld name="2_2/3_image_left_textbox_right">
    <p:spTree>
      <p:nvGrpSpPr>
        <p:cNvPr id="1" name="Shape 275"/>
        <p:cNvGrpSpPr/>
        <p:nvPr/>
      </p:nvGrpSpPr>
      <p:grpSpPr>
        <a:xfrm>
          <a:off x="0" y="0"/>
          <a:ext cx="0" cy="0"/>
          <a:chOff x="0" y="0"/>
          <a:chExt cx="0" cy="0"/>
        </a:xfrm>
      </p:grpSpPr>
      <p:sp>
        <p:nvSpPr>
          <p:cNvPr id="276" name="Google Shape;276;p81"/>
          <p:cNvSpPr/>
          <p:nvPr/>
        </p:nvSpPr>
        <p:spPr>
          <a:xfrm>
            <a:off x="8128801"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7" name="Google Shape;277;p81"/>
          <p:cNvSpPr>
            <a:spLocks noGrp="1"/>
          </p:cNvSpPr>
          <p:nvPr>
            <p:ph type="pic" idx="2"/>
          </p:nvPr>
        </p:nvSpPr>
        <p:spPr>
          <a:xfrm>
            <a:off x="0" y="0"/>
            <a:ext cx="8128800" cy="6857999"/>
          </a:xfrm>
          <a:prstGeom prst="rect">
            <a:avLst/>
          </a:prstGeom>
          <a:noFill/>
          <a:ln>
            <a:noFill/>
          </a:ln>
        </p:spPr>
      </p:sp>
      <p:sp>
        <p:nvSpPr>
          <p:cNvPr id="278" name="Google Shape;278;p81"/>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81"/>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8361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1_2/3_image_right_textbox_left">
  <p:cSld name="2_2/3_image_right_textbox_left">
    <p:spTree>
      <p:nvGrpSpPr>
        <p:cNvPr id="1" name="Shape 280"/>
        <p:cNvGrpSpPr/>
        <p:nvPr/>
      </p:nvGrpSpPr>
      <p:grpSpPr>
        <a:xfrm>
          <a:off x="0" y="0"/>
          <a:ext cx="0" cy="0"/>
          <a:chOff x="0" y="0"/>
          <a:chExt cx="0" cy="0"/>
        </a:xfrm>
      </p:grpSpPr>
      <p:sp>
        <p:nvSpPr>
          <p:cNvPr id="281" name="Google Shape;281;p82"/>
          <p:cNvSpPr/>
          <p:nvPr/>
        </p:nvSpPr>
        <p:spPr>
          <a:xfrm>
            <a:off x="0"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2" name="Google Shape;282;p82"/>
          <p:cNvSpPr>
            <a:spLocks noGrp="1"/>
          </p:cNvSpPr>
          <p:nvPr>
            <p:ph type="pic" idx="2"/>
          </p:nvPr>
        </p:nvSpPr>
        <p:spPr>
          <a:xfrm>
            <a:off x="4063200" y="1"/>
            <a:ext cx="8128800" cy="6857999"/>
          </a:xfrm>
          <a:prstGeom prst="rect">
            <a:avLst/>
          </a:prstGeom>
          <a:noFill/>
          <a:ln>
            <a:noFill/>
          </a:ln>
        </p:spPr>
      </p:sp>
      <p:sp>
        <p:nvSpPr>
          <p:cNvPr id="283" name="Google Shape;283;p82"/>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4" name="Google Shape;284;p82"/>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956273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Title_2/3_image_left_Textbox_right">
  <p:cSld name="1_Title_2/3_image_left_Textbox_right">
    <p:spTree>
      <p:nvGrpSpPr>
        <p:cNvPr id="1" name="Shape 285"/>
        <p:cNvGrpSpPr/>
        <p:nvPr/>
      </p:nvGrpSpPr>
      <p:grpSpPr>
        <a:xfrm>
          <a:off x="0" y="0"/>
          <a:ext cx="0" cy="0"/>
          <a:chOff x="0" y="0"/>
          <a:chExt cx="0" cy="0"/>
        </a:xfrm>
      </p:grpSpPr>
      <p:sp>
        <p:nvSpPr>
          <p:cNvPr id="286" name="Google Shape;286;p83"/>
          <p:cNvSpPr txBox="1">
            <a:spLocks noGrp="1"/>
          </p:cNvSpPr>
          <p:nvPr>
            <p:ph type="body" idx="1"/>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83"/>
          <p:cNvSpPr>
            <a:spLocks noGrp="1"/>
          </p:cNvSpPr>
          <p:nvPr>
            <p:ph type="pic" idx="2"/>
          </p:nvPr>
        </p:nvSpPr>
        <p:spPr>
          <a:xfrm>
            <a:off x="0" y="1131216"/>
            <a:ext cx="8128800" cy="5726784"/>
          </a:xfrm>
          <a:prstGeom prst="rect">
            <a:avLst/>
          </a:prstGeom>
          <a:noFill/>
          <a:ln>
            <a:noFill/>
          </a:ln>
        </p:spPr>
      </p:sp>
      <p:sp>
        <p:nvSpPr>
          <p:cNvPr id="288" name="Google Shape;288;p83"/>
          <p:cNvSpPr txBox="1">
            <a:spLocks noGrp="1"/>
          </p:cNvSpPr>
          <p:nvPr>
            <p:ph type="body" idx="3"/>
          </p:nvPr>
        </p:nvSpPr>
        <p:spPr>
          <a:xfrm>
            <a:off x="8617350" y="1131216"/>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83"/>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90062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Title_2/3_Image_right_textbox_left">
  <p:cSld name="1_Title_2/3_Image_right_textbox_left">
    <p:spTree>
      <p:nvGrpSpPr>
        <p:cNvPr id="1" name="Shape 290"/>
        <p:cNvGrpSpPr/>
        <p:nvPr/>
      </p:nvGrpSpPr>
      <p:grpSpPr>
        <a:xfrm>
          <a:off x="0" y="0"/>
          <a:ext cx="0" cy="0"/>
          <a:chOff x="0" y="0"/>
          <a:chExt cx="0" cy="0"/>
        </a:xfrm>
      </p:grpSpPr>
      <p:sp>
        <p:nvSpPr>
          <p:cNvPr id="291" name="Google Shape;291;p84"/>
          <p:cNvSpPr txBox="1">
            <a:spLocks noGrp="1"/>
          </p:cNvSpPr>
          <p:nvPr>
            <p:ph type="body" idx="1"/>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84"/>
          <p:cNvSpPr>
            <a:spLocks noGrp="1"/>
          </p:cNvSpPr>
          <p:nvPr>
            <p:ph type="pic" idx="2"/>
          </p:nvPr>
        </p:nvSpPr>
        <p:spPr>
          <a:xfrm>
            <a:off x="4063200" y="1131216"/>
            <a:ext cx="8128800" cy="5726784"/>
          </a:xfrm>
          <a:prstGeom prst="rect">
            <a:avLst/>
          </a:prstGeom>
          <a:noFill/>
          <a:ln>
            <a:noFill/>
          </a:ln>
        </p:spPr>
      </p:sp>
      <p:sp>
        <p:nvSpPr>
          <p:cNvPr id="293" name="Google Shape;293;p84"/>
          <p:cNvSpPr txBox="1">
            <a:spLocks noGrp="1"/>
          </p:cNvSpPr>
          <p:nvPr>
            <p:ph type="body" idx="3"/>
          </p:nvPr>
        </p:nvSpPr>
        <p:spPr>
          <a:xfrm>
            <a:off x="488550" y="1131216"/>
            <a:ext cx="3086100" cy="5607837"/>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84"/>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68660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Title_2/3_Image_left_grey_textbox_right">
  <p:cSld name="1_Title_2/3_Image_left_grey_textbox_right">
    <p:spTree>
      <p:nvGrpSpPr>
        <p:cNvPr id="1" name="Shape 295"/>
        <p:cNvGrpSpPr/>
        <p:nvPr/>
      </p:nvGrpSpPr>
      <p:grpSpPr>
        <a:xfrm>
          <a:off x="0" y="0"/>
          <a:ext cx="0" cy="0"/>
          <a:chOff x="0" y="0"/>
          <a:chExt cx="0" cy="0"/>
        </a:xfrm>
      </p:grpSpPr>
      <p:sp>
        <p:nvSpPr>
          <p:cNvPr id="296" name="Google Shape;296;p85"/>
          <p:cNvSpPr/>
          <p:nvPr/>
        </p:nvSpPr>
        <p:spPr>
          <a:xfrm>
            <a:off x="812880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7" name="Google Shape;297;p85"/>
          <p:cNvSpPr>
            <a:spLocks noGrp="1"/>
          </p:cNvSpPr>
          <p:nvPr>
            <p:ph type="pic" idx="2"/>
          </p:nvPr>
        </p:nvSpPr>
        <p:spPr>
          <a:xfrm>
            <a:off x="0" y="1131216"/>
            <a:ext cx="8128800" cy="5726784"/>
          </a:xfrm>
          <a:prstGeom prst="rect">
            <a:avLst/>
          </a:prstGeom>
          <a:noFill/>
          <a:ln>
            <a:noFill/>
          </a:ln>
        </p:spPr>
      </p:sp>
      <p:sp>
        <p:nvSpPr>
          <p:cNvPr id="298" name="Google Shape;298;p85"/>
          <p:cNvSpPr txBox="1">
            <a:spLocks noGrp="1"/>
          </p:cNvSpPr>
          <p:nvPr>
            <p:ph type="body" idx="1"/>
          </p:nvPr>
        </p:nvSpPr>
        <p:spPr>
          <a:xfrm>
            <a:off x="86173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9" name="Google Shape;299;p85"/>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0" name="Google Shape;300;p85"/>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61664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Title_2/3_Image_right_grey_textbox_left">
  <p:cSld name="1_Title_2/3_Image_right_grey_textbox_left">
    <p:spTree>
      <p:nvGrpSpPr>
        <p:cNvPr id="1" name="Shape 301"/>
        <p:cNvGrpSpPr/>
        <p:nvPr/>
      </p:nvGrpSpPr>
      <p:grpSpPr>
        <a:xfrm>
          <a:off x="0" y="0"/>
          <a:ext cx="0" cy="0"/>
          <a:chOff x="0" y="0"/>
          <a:chExt cx="0" cy="0"/>
        </a:xfrm>
      </p:grpSpPr>
      <p:sp>
        <p:nvSpPr>
          <p:cNvPr id="302" name="Google Shape;302;p86"/>
          <p:cNvSpPr/>
          <p:nvPr/>
        </p:nvSpPr>
        <p:spPr>
          <a:xfrm>
            <a:off x="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3" name="Google Shape;303;p86"/>
          <p:cNvSpPr>
            <a:spLocks noGrp="1"/>
          </p:cNvSpPr>
          <p:nvPr>
            <p:ph type="pic" idx="2"/>
          </p:nvPr>
        </p:nvSpPr>
        <p:spPr>
          <a:xfrm>
            <a:off x="4063200" y="1131216"/>
            <a:ext cx="8128800" cy="5726784"/>
          </a:xfrm>
          <a:prstGeom prst="rect">
            <a:avLst/>
          </a:prstGeom>
          <a:noFill/>
          <a:ln>
            <a:noFill/>
          </a:ln>
        </p:spPr>
      </p:sp>
      <p:sp>
        <p:nvSpPr>
          <p:cNvPr id="304" name="Google Shape;304;p86"/>
          <p:cNvSpPr txBox="1">
            <a:spLocks noGrp="1"/>
          </p:cNvSpPr>
          <p:nvPr>
            <p:ph type="body" idx="1"/>
          </p:nvPr>
        </p:nvSpPr>
        <p:spPr>
          <a:xfrm>
            <a:off x="4885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86"/>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86"/>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30208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2_images">
  <p:cSld name="3_images">
    <p:spTree>
      <p:nvGrpSpPr>
        <p:cNvPr id="1" name="Shape 307"/>
        <p:cNvGrpSpPr/>
        <p:nvPr/>
      </p:nvGrpSpPr>
      <p:grpSpPr>
        <a:xfrm>
          <a:off x="0" y="0"/>
          <a:ext cx="0" cy="0"/>
          <a:chOff x="0" y="0"/>
          <a:chExt cx="0" cy="0"/>
        </a:xfrm>
      </p:grpSpPr>
      <p:sp>
        <p:nvSpPr>
          <p:cNvPr id="308" name="Google Shape;308;p87"/>
          <p:cNvSpPr>
            <a:spLocks noGrp="1"/>
          </p:cNvSpPr>
          <p:nvPr>
            <p:ph type="pic" idx="2"/>
          </p:nvPr>
        </p:nvSpPr>
        <p:spPr>
          <a:xfrm>
            <a:off x="6097620" y="-1"/>
            <a:ext cx="6094380" cy="6858001"/>
          </a:xfrm>
          <a:prstGeom prst="rect">
            <a:avLst/>
          </a:prstGeom>
          <a:noFill/>
          <a:ln>
            <a:noFill/>
          </a:ln>
        </p:spPr>
      </p:sp>
      <p:sp>
        <p:nvSpPr>
          <p:cNvPr id="309" name="Google Shape;309;p87"/>
          <p:cNvSpPr>
            <a:spLocks noGrp="1"/>
          </p:cNvSpPr>
          <p:nvPr>
            <p:ph type="pic" idx="3"/>
          </p:nvPr>
        </p:nvSpPr>
        <p:spPr>
          <a:xfrm>
            <a:off x="0" y="0"/>
            <a:ext cx="6094379" cy="6858001"/>
          </a:xfrm>
          <a:prstGeom prst="rect">
            <a:avLst/>
          </a:prstGeom>
          <a:noFill/>
          <a:ln>
            <a:noFill/>
          </a:ln>
        </p:spPr>
      </p:sp>
      <p:sp>
        <p:nvSpPr>
          <p:cNvPr id="310" name="Google Shape;310;p87"/>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1" name="Google Shape;311;p87"/>
          <p:cNvSpPr txBox="1">
            <a:spLocks noGrp="1"/>
          </p:cNvSpPr>
          <p:nvPr>
            <p:ph type="body" idx="4"/>
          </p:nvPr>
        </p:nvSpPr>
        <p:spPr>
          <a:xfrm>
            <a:off x="7078203" y="6394051"/>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8752220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Title_4_images">
  <p:cSld name="1_Title_4_images">
    <p:spTree>
      <p:nvGrpSpPr>
        <p:cNvPr id="1" name="Shape 312"/>
        <p:cNvGrpSpPr/>
        <p:nvPr/>
      </p:nvGrpSpPr>
      <p:grpSpPr>
        <a:xfrm>
          <a:off x="0" y="0"/>
          <a:ext cx="0" cy="0"/>
          <a:chOff x="0" y="0"/>
          <a:chExt cx="0" cy="0"/>
        </a:xfrm>
      </p:grpSpPr>
      <p:sp>
        <p:nvSpPr>
          <p:cNvPr id="313" name="Google Shape;313;p88"/>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4" name="Google Shape;314;p88"/>
          <p:cNvSpPr>
            <a:spLocks noGrp="1"/>
          </p:cNvSpPr>
          <p:nvPr>
            <p:ph type="pic" idx="2"/>
          </p:nvPr>
        </p:nvSpPr>
        <p:spPr>
          <a:xfrm>
            <a:off x="728300" y="1073564"/>
            <a:ext cx="5332775" cy="2594733"/>
          </a:xfrm>
          <a:prstGeom prst="rect">
            <a:avLst/>
          </a:prstGeom>
          <a:noFill/>
          <a:ln>
            <a:noFill/>
          </a:ln>
        </p:spPr>
      </p:sp>
      <p:sp>
        <p:nvSpPr>
          <p:cNvPr id="315" name="Google Shape;315;p88"/>
          <p:cNvSpPr>
            <a:spLocks noGrp="1"/>
          </p:cNvSpPr>
          <p:nvPr>
            <p:ph type="pic" idx="3"/>
          </p:nvPr>
        </p:nvSpPr>
        <p:spPr>
          <a:xfrm>
            <a:off x="6130925" y="1073563"/>
            <a:ext cx="5332775" cy="2594733"/>
          </a:xfrm>
          <a:prstGeom prst="rect">
            <a:avLst/>
          </a:prstGeom>
          <a:noFill/>
          <a:ln>
            <a:noFill/>
          </a:ln>
        </p:spPr>
      </p:sp>
      <p:sp>
        <p:nvSpPr>
          <p:cNvPr id="316" name="Google Shape;316;p88"/>
          <p:cNvSpPr>
            <a:spLocks noGrp="1"/>
          </p:cNvSpPr>
          <p:nvPr>
            <p:ph type="pic" idx="4"/>
          </p:nvPr>
        </p:nvSpPr>
        <p:spPr>
          <a:xfrm>
            <a:off x="6130925" y="3812833"/>
            <a:ext cx="5332775" cy="2594733"/>
          </a:xfrm>
          <a:prstGeom prst="rect">
            <a:avLst/>
          </a:prstGeom>
          <a:noFill/>
          <a:ln>
            <a:noFill/>
          </a:ln>
        </p:spPr>
      </p:sp>
      <p:sp>
        <p:nvSpPr>
          <p:cNvPr id="317" name="Google Shape;317;p88"/>
          <p:cNvSpPr>
            <a:spLocks noGrp="1"/>
          </p:cNvSpPr>
          <p:nvPr>
            <p:ph type="pic" idx="5"/>
          </p:nvPr>
        </p:nvSpPr>
        <p:spPr>
          <a:xfrm>
            <a:off x="728299" y="3812832"/>
            <a:ext cx="5332775" cy="2594733"/>
          </a:xfrm>
          <a:prstGeom prst="rect">
            <a:avLst/>
          </a:prstGeom>
          <a:noFill/>
          <a:ln>
            <a:noFill/>
          </a:ln>
        </p:spPr>
      </p:sp>
    </p:spTree>
    <p:extLst>
      <p:ext uri="{BB962C8B-B14F-4D97-AF65-F5344CB8AC3E}">
        <p14:creationId xmlns:p14="http://schemas.microsoft.com/office/powerpoint/2010/main" val="128443553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Title_subtitle_6_images">
  <p:cSld name="1_Title_subtitle_6_images">
    <p:spTree>
      <p:nvGrpSpPr>
        <p:cNvPr id="1" name="Shape 318"/>
        <p:cNvGrpSpPr/>
        <p:nvPr/>
      </p:nvGrpSpPr>
      <p:grpSpPr>
        <a:xfrm>
          <a:off x="0" y="0"/>
          <a:ext cx="0" cy="0"/>
          <a:chOff x="0" y="0"/>
          <a:chExt cx="0" cy="0"/>
        </a:xfrm>
      </p:grpSpPr>
      <p:sp>
        <p:nvSpPr>
          <p:cNvPr id="319" name="Google Shape;319;p89"/>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0" name="Google Shape;320;p89"/>
          <p:cNvSpPr>
            <a:spLocks noGrp="1"/>
          </p:cNvSpPr>
          <p:nvPr>
            <p:ph type="pic" idx="2"/>
          </p:nvPr>
        </p:nvSpPr>
        <p:spPr>
          <a:xfrm>
            <a:off x="4354882" y="1684866"/>
            <a:ext cx="3500964" cy="2341448"/>
          </a:xfrm>
          <a:prstGeom prst="rect">
            <a:avLst/>
          </a:prstGeom>
          <a:noFill/>
          <a:ln>
            <a:noFill/>
          </a:ln>
        </p:spPr>
      </p:sp>
      <p:sp>
        <p:nvSpPr>
          <p:cNvPr id="321" name="Google Shape;321;p89"/>
          <p:cNvSpPr>
            <a:spLocks noGrp="1"/>
          </p:cNvSpPr>
          <p:nvPr>
            <p:ph type="pic" idx="3"/>
          </p:nvPr>
        </p:nvSpPr>
        <p:spPr>
          <a:xfrm>
            <a:off x="737663" y="1684866"/>
            <a:ext cx="3500964" cy="2341448"/>
          </a:xfrm>
          <a:prstGeom prst="rect">
            <a:avLst/>
          </a:prstGeom>
          <a:noFill/>
          <a:ln>
            <a:noFill/>
          </a:ln>
        </p:spPr>
      </p:sp>
      <p:sp>
        <p:nvSpPr>
          <p:cNvPr id="322" name="Google Shape;322;p89"/>
          <p:cNvSpPr>
            <a:spLocks noGrp="1"/>
          </p:cNvSpPr>
          <p:nvPr>
            <p:ph type="pic" idx="4"/>
          </p:nvPr>
        </p:nvSpPr>
        <p:spPr>
          <a:xfrm>
            <a:off x="7972101" y="1684866"/>
            <a:ext cx="3500964" cy="2341448"/>
          </a:xfrm>
          <a:prstGeom prst="rect">
            <a:avLst/>
          </a:prstGeom>
          <a:noFill/>
          <a:ln>
            <a:noFill/>
          </a:ln>
        </p:spPr>
      </p:sp>
      <p:sp>
        <p:nvSpPr>
          <p:cNvPr id="323" name="Google Shape;323;p89"/>
          <p:cNvSpPr>
            <a:spLocks noGrp="1"/>
          </p:cNvSpPr>
          <p:nvPr>
            <p:ph type="pic" idx="5"/>
          </p:nvPr>
        </p:nvSpPr>
        <p:spPr>
          <a:xfrm>
            <a:off x="4354882" y="4106330"/>
            <a:ext cx="3500964" cy="2341448"/>
          </a:xfrm>
          <a:prstGeom prst="rect">
            <a:avLst/>
          </a:prstGeom>
          <a:noFill/>
          <a:ln>
            <a:noFill/>
          </a:ln>
        </p:spPr>
      </p:sp>
      <p:sp>
        <p:nvSpPr>
          <p:cNvPr id="324" name="Google Shape;324;p89"/>
          <p:cNvSpPr>
            <a:spLocks noGrp="1"/>
          </p:cNvSpPr>
          <p:nvPr>
            <p:ph type="pic" idx="6"/>
          </p:nvPr>
        </p:nvSpPr>
        <p:spPr>
          <a:xfrm>
            <a:off x="737663" y="4106330"/>
            <a:ext cx="3500964" cy="2341448"/>
          </a:xfrm>
          <a:prstGeom prst="rect">
            <a:avLst/>
          </a:prstGeom>
          <a:noFill/>
          <a:ln>
            <a:noFill/>
          </a:ln>
        </p:spPr>
      </p:sp>
      <p:sp>
        <p:nvSpPr>
          <p:cNvPr id="325" name="Google Shape;325;p89"/>
          <p:cNvSpPr>
            <a:spLocks noGrp="1"/>
          </p:cNvSpPr>
          <p:nvPr>
            <p:ph type="pic" idx="7"/>
          </p:nvPr>
        </p:nvSpPr>
        <p:spPr>
          <a:xfrm>
            <a:off x="7972101" y="4106330"/>
            <a:ext cx="3500964" cy="2341448"/>
          </a:xfrm>
          <a:prstGeom prst="rect">
            <a:avLst/>
          </a:prstGeom>
          <a:noFill/>
          <a:ln>
            <a:noFill/>
          </a:ln>
        </p:spPr>
      </p:sp>
      <p:sp>
        <p:nvSpPr>
          <p:cNvPr id="326" name="Google Shape;326;p89"/>
          <p:cNvSpPr txBox="1">
            <a:spLocks noGrp="1"/>
          </p:cNvSpPr>
          <p:nvPr>
            <p:ph type="body" idx="8"/>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488066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1_Generic_fullscreen_content">
  <p:cSld name="2_Generic_fullscreen_content">
    <p:spTree>
      <p:nvGrpSpPr>
        <p:cNvPr id="1" name="Shape 327"/>
        <p:cNvGrpSpPr/>
        <p:nvPr/>
      </p:nvGrpSpPr>
      <p:grpSpPr>
        <a:xfrm>
          <a:off x="0" y="0"/>
          <a:ext cx="0" cy="0"/>
          <a:chOff x="0" y="0"/>
          <a:chExt cx="0" cy="0"/>
        </a:xfrm>
      </p:grpSpPr>
      <p:sp>
        <p:nvSpPr>
          <p:cNvPr id="328" name="Google Shape;328;p90"/>
          <p:cNvSpPr txBox="1">
            <a:spLocks noGrp="1"/>
          </p:cNvSpPr>
          <p:nvPr>
            <p:ph type="body" idx="1"/>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9" name="Google Shape;329;p90"/>
          <p:cNvSpPr>
            <a:spLocks noGrp="1"/>
          </p:cNvSpPr>
          <p:nvPr>
            <p:ph type="media" idx="2"/>
          </p:nvPr>
        </p:nvSpPr>
        <p:spPr>
          <a:xfrm>
            <a:off x="1"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4364184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Generic_fullscreen_content">
  <p:cSld name="2_Generic_fullscreen_content">
    <p:spTree>
      <p:nvGrpSpPr>
        <p:cNvPr id="1" name="Shape 330"/>
        <p:cNvGrpSpPr/>
        <p:nvPr/>
      </p:nvGrpSpPr>
      <p:grpSpPr>
        <a:xfrm>
          <a:off x="0" y="0"/>
          <a:ext cx="0" cy="0"/>
          <a:chOff x="0" y="0"/>
          <a:chExt cx="0" cy="0"/>
        </a:xfrm>
      </p:grpSpPr>
      <p:sp>
        <p:nvSpPr>
          <p:cNvPr id="331" name="Google Shape;331;p91"/>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p91"/>
          <p:cNvSpPr txBox="1">
            <a:spLocks noGrp="1"/>
          </p:cNvSpPr>
          <p:nvPr>
            <p:ph type="body" idx="2"/>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8471578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Title_subtitle_image_copyright_beneath">
  <p:cSld name="1_Title_subtitle_image_copyright_beneath">
    <p:spTree>
      <p:nvGrpSpPr>
        <p:cNvPr id="1" name="Shape 333"/>
        <p:cNvGrpSpPr/>
        <p:nvPr/>
      </p:nvGrpSpPr>
      <p:grpSpPr>
        <a:xfrm>
          <a:off x="0" y="0"/>
          <a:ext cx="0" cy="0"/>
          <a:chOff x="0" y="0"/>
          <a:chExt cx="0" cy="0"/>
        </a:xfrm>
      </p:grpSpPr>
      <p:sp>
        <p:nvSpPr>
          <p:cNvPr id="334" name="Google Shape;334;p92"/>
          <p:cNvSpPr>
            <a:spLocks noGrp="1"/>
          </p:cNvSpPr>
          <p:nvPr>
            <p:ph type="pic" idx="2"/>
          </p:nvPr>
        </p:nvSpPr>
        <p:spPr>
          <a:xfrm>
            <a:off x="0" y="1762125"/>
            <a:ext cx="12192000" cy="4586175"/>
          </a:xfrm>
          <a:prstGeom prst="rect">
            <a:avLst/>
          </a:prstGeom>
          <a:noFill/>
          <a:ln>
            <a:noFill/>
          </a:ln>
        </p:spPr>
      </p:sp>
      <p:sp>
        <p:nvSpPr>
          <p:cNvPr id="335" name="Google Shape;335;p92"/>
          <p:cNvSpPr txBox="1">
            <a:spLocks noGrp="1"/>
          </p:cNvSpPr>
          <p:nvPr>
            <p:ph type="body" idx="1"/>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6" name="Google Shape;336;p92"/>
          <p:cNvSpPr txBox="1">
            <a:spLocks noGrp="1"/>
          </p:cNvSpPr>
          <p:nvPr>
            <p:ph type="body" idx="3"/>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7" name="Google Shape;337;p92"/>
          <p:cNvSpPr txBox="1">
            <a:spLocks noGrp="1"/>
          </p:cNvSpPr>
          <p:nvPr>
            <p:ph type="body" idx="4"/>
          </p:nvPr>
        </p:nvSpPr>
        <p:spPr>
          <a:xfrm>
            <a:off x="728300" y="6454773"/>
            <a:ext cx="5672662" cy="27135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3190966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Title_Image_textbox_below">
  <p:cSld name="1_Title_Image_textbox_below">
    <p:spTree>
      <p:nvGrpSpPr>
        <p:cNvPr id="1" name="Shape 338"/>
        <p:cNvGrpSpPr/>
        <p:nvPr/>
      </p:nvGrpSpPr>
      <p:grpSpPr>
        <a:xfrm>
          <a:off x="0" y="0"/>
          <a:ext cx="0" cy="0"/>
          <a:chOff x="0" y="0"/>
          <a:chExt cx="0" cy="0"/>
        </a:xfrm>
      </p:grpSpPr>
      <p:sp>
        <p:nvSpPr>
          <p:cNvPr id="339" name="Google Shape;339;p93"/>
          <p:cNvSpPr txBox="1">
            <a:spLocks noGrp="1"/>
          </p:cNvSpPr>
          <p:nvPr>
            <p:ph type="body" idx="1"/>
          </p:nvPr>
        </p:nvSpPr>
        <p:spPr>
          <a:xfrm>
            <a:off x="728300" y="5239488"/>
            <a:ext cx="10716675" cy="1499978"/>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93"/>
          <p:cNvSpPr>
            <a:spLocks noGrp="1"/>
          </p:cNvSpPr>
          <p:nvPr>
            <p:ph type="pic" idx="2"/>
          </p:nvPr>
        </p:nvSpPr>
        <p:spPr>
          <a:xfrm>
            <a:off x="180" y="1122362"/>
            <a:ext cx="12192000" cy="4117125"/>
          </a:xfrm>
          <a:prstGeom prst="rect">
            <a:avLst/>
          </a:prstGeom>
          <a:noFill/>
          <a:ln>
            <a:noFill/>
          </a:ln>
        </p:spPr>
      </p:sp>
      <p:sp>
        <p:nvSpPr>
          <p:cNvPr id="341" name="Google Shape;341;p93"/>
          <p:cNvSpPr txBox="1">
            <a:spLocks noGrp="1"/>
          </p:cNvSpPr>
          <p:nvPr>
            <p:ph type="body" idx="3"/>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0724071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Title_+_generic_media">
  <p:cSld name="1_Title_+_generic_media">
    <p:spTree>
      <p:nvGrpSpPr>
        <p:cNvPr id="1" name="Shape 342"/>
        <p:cNvGrpSpPr/>
        <p:nvPr/>
      </p:nvGrpSpPr>
      <p:grpSpPr>
        <a:xfrm>
          <a:off x="0" y="0"/>
          <a:ext cx="0" cy="0"/>
          <a:chOff x="0" y="0"/>
          <a:chExt cx="0" cy="0"/>
        </a:xfrm>
      </p:grpSpPr>
      <p:sp>
        <p:nvSpPr>
          <p:cNvPr id="343" name="Google Shape;343;p94"/>
          <p:cNvSpPr txBox="1">
            <a:spLocks noGrp="1"/>
          </p:cNvSpPr>
          <p:nvPr>
            <p:ph type="body" idx="1"/>
          </p:nvPr>
        </p:nvSpPr>
        <p:spPr>
          <a:xfrm>
            <a:off x="0" y="1122362"/>
            <a:ext cx="12191640" cy="573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4" name="Google Shape;344;p94"/>
          <p:cNvSpPr txBox="1">
            <a:spLocks noGrp="1"/>
          </p:cNvSpPr>
          <p:nvPr>
            <p:ph type="body" idx="2"/>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8024363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Title_infront_generic_media">
  <p:cSld name="1_Title_infront_generic_media">
    <p:spTree>
      <p:nvGrpSpPr>
        <p:cNvPr id="1" name="Shape 345"/>
        <p:cNvGrpSpPr/>
        <p:nvPr/>
      </p:nvGrpSpPr>
      <p:grpSpPr>
        <a:xfrm>
          <a:off x="0" y="0"/>
          <a:ext cx="0" cy="0"/>
          <a:chOff x="0" y="0"/>
          <a:chExt cx="0" cy="0"/>
        </a:xfrm>
      </p:grpSpPr>
      <p:sp>
        <p:nvSpPr>
          <p:cNvPr id="346" name="Google Shape;346;p95"/>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7" name="Google Shape;347;p95"/>
          <p:cNvSpPr txBox="1">
            <a:spLocks noGrp="1"/>
          </p:cNvSpPr>
          <p:nvPr>
            <p:ph type="body" idx="2"/>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8" name="Google Shape;348;p95"/>
          <p:cNvSpPr txBox="1">
            <a:spLocks noGrp="1"/>
          </p:cNvSpPr>
          <p:nvPr>
            <p:ph type="body" idx="3"/>
          </p:nvPr>
        </p:nvSpPr>
        <p:spPr>
          <a:xfrm>
            <a:off x="403245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2464919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Titelfolie" type="title">
  <p:cSld name="1_Titelfolie">
    <p:spTree>
      <p:nvGrpSpPr>
        <p:cNvPr id="1" name="Shape 183"/>
        <p:cNvGrpSpPr/>
        <p:nvPr/>
      </p:nvGrpSpPr>
      <p:grpSpPr>
        <a:xfrm>
          <a:off x="0" y="0"/>
          <a:ext cx="0" cy="0"/>
          <a:chOff x="0" y="0"/>
          <a:chExt cx="0" cy="0"/>
        </a:xfrm>
      </p:grpSpPr>
      <p:sp>
        <p:nvSpPr>
          <p:cNvPr id="184" name="Google Shape;184;p66"/>
          <p:cNvSpPr txBox="1">
            <a:spLocks noGrp="1"/>
          </p:cNvSpPr>
          <p:nvPr>
            <p:ph type="ctrTitle"/>
          </p:nvPr>
        </p:nvSpPr>
        <p:spPr>
          <a:xfrm>
            <a:off x="914401" y="1122363"/>
            <a:ext cx="103632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5" name="Google Shape;185;p66"/>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6" name="Google Shape;186;p6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7" name="Google Shape;187;p6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6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5456114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189"/>
        <p:cNvGrpSpPr/>
        <p:nvPr/>
      </p:nvGrpSpPr>
      <p:grpSpPr>
        <a:xfrm>
          <a:off x="0" y="0"/>
          <a:ext cx="0" cy="0"/>
          <a:chOff x="0" y="0"/>
          <a:chExt cx="0" cy="0"/>
        </a:xfrm>
      </p:grpSpPr>
    </p:spTree>
    <p:extLst>
      <p:ext uri="{BB962C8B-B14F-4D97-AF65-F5344CB8AC3E}">
        <p14:creationId xmlns:p14="http://schemas.microsoft.com/office/powerpoint/2010/main" val="227863527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Title_with_graph">
  <p:cSld name="1_Title_with_graph">
    <p:spTree>
      <p:nvGrpSpPr>
        <p:cNvPr id="1" name="Shape 690"/>
        <p:cNvGrpSpPr/>
        <p:nvPr/>
      </p:nvGrpSpPr>
      <p:grpSpPr>
        <a:xfrm>
          <a:off x="0" y="0"/>
          <a:ext cx="0" cy="0"/>
          <a:chOff x="0" y="0"/>
          <a:chExt cx="0" cy="0"/>
        </a:xfrm>
      </p:grpSpPr>
      <p:sp>
        <p:nvSpPr>
          <p:cNvPr id="691" name="Google Shape;691;p67"/>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2" name="Google Shape;692;p67"/>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3" name="Google Shape;693;p67"/>
          <p:cNvSpPr>
            <a:spLocks noGrp="1"/>
          </p:cNvSpPr>
          <p:nvPr>
            <p:ph type="chart" idx="3"/>
          </p:nvPr>
        </p:nvSpPr>
        <p:spPr>
          <a:xfrm>
            <a:off x="728300" y="1079500"/>
            <a:ext cx="10734675" cy="5308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6706931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Title_with_2_graphs">
  <p:cSld name="1_Title_with_2_graphs">
    <p:spTree>
      <p:nvGrpSpPr>
        <p:cNvPr id="1" name="Shape 709"/>
        <p:cNvGrpSpPr/>
        <p:nvPr/>
      </p:nvGrpSpPr>
      <p:grpSpPr>
        <a:xfrm>
          <a:off x="0" y="0"/>
          <a:ext cx="0" cy="0"/>
          <a:chOff x="0" y="0"/>
          <a:chExt cx="0" cy="0"/>
        </a:xfrm>
      </p:grpSpPr>
      <p:sp>
        <p:nvSpPr>
          <p:cNvPr id="710" name="Google Shape;710;p74"/>
          <p:cNvSpPr/>
          <p:nvPr/>
        </p:nvSpPr>
        <p:spPr>
          <a:xfrm>
            <a:off x="728299" y="1079498"/>
            <a:ext cx="5308433" cy="5308602"/>
          </a:xfrm>
          <a:prstGeom prst="rect">
            <a:avLst/>
          </a:prstGeom>
          <a:solidFill>
            <a:srgbClr val="E7E7E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1" name="Google Shape;711;p74"/>
          <p:cNvSpPr/>
          <p:nvPr/>
        </p:nvSpPr>
        <p:spPr>
          <a:xfrm>
            <a:off x="6155267" y="1079498"/>
            <a:ext cx="5308433" cy="530860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2" name="Google Shape;712;p74"/>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3" name="Google Shape;713;p74"/>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4" name="Google Shape;714;p74"/>
          <p:cNvSpPr>
            <a:spLocks noGrp="1"/>
          </p:cNvSpPr>
          <p:nvPr>
            <p:ph type="chart" idx="3"/>
          </p:nvPr>
        </p:nvSpPr>
        <p:spPr>
          <a:xfrm>
            <a:off x="728299"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5" name="Google Shape;715;p74"/>
          <p:cNvSpPr>
            <a:spLocks noGrp="1"/>
          </p:cNvSpPr>
          <p:nvPr>
            <p:ph type="chart" idx="4"/>
          </p:nvPr>
        </p:nvSpPr>
        <p:spPr>
          <a:xfrm>
            <a:off x="6155267" y="1079498"/>
            <a:ext cx="5308433" cy="5308600"/>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6130738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Title_with_4_graphs">
  <p:cSld name="1_Title_with_4_graphs">
    <p:spTree>
      <p:nvGrpSpPr>
        <p:cNvPr id="1" name="Shape 716"/>
        <p:cNvGrpSpPr/>
        <p:nvPr/>
      </p:nvGrpSpPr>
      <p:grpSpPr>
        <a:xfrm>
          <a:off x="0" y="0"/>
          <a:ext cx="0" cy="0"/>
          <a:chOff x="0" y="0"/>
          <a:chExt cx="0" cy="0"/>
        </a:xfrm>
      </p:grpSpPr>
      <p:sp>
        <p:nvSpPr>
          <p:cNvPr id="717" name="Google Shape;717;p75"/>
          <p:cNvSpPr/>
          <p:nvPr/>
        </p:nvSpPr>
        <p:spPr>
          <a:xfrm>
            <a:off x="728299"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8" name="Google Shape;718;p75"/>
          <p:cNvSpPr/>
          <p:nvPr/>
        </p:nvSpPr>
        <p:spPr>
          <a:xfrm>
            <a:off x="728299"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9" name="Google Shape;719;p75"/>
          <p:cNvSpPr/>
          <p:nvPr/>
        </p:nvSpPr>
        <p:spPr>
          <a:xfrm>
            <a:off x="6130603" y="1079498"/>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0" name="Google Shape;720;p75"/>
          <p:cNvSpPr/>
          <p:nvPr/>
        </p:nvSpPr>
        <p:spPr>
          <a:xfrm>
            <a:off x="6130603" y="3812529"/>
            <a:ext cx="5333098" cy="258316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1" name="Google Shape;721;p75"/>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2" name="Google Shape;722;p75"/>
          <p:cNvSpPr txBox="1">
            <a:spLocks noGrp="1"/>
          </p:cNvSpPr>
          <p:nvPr>
            <p:ph type="body" idx="2"/>
          </p:nvPr>
        </p:nvSpPr>
        <p:spPr>
          <a:xfrm>
            <a:off x="728300" y="6413500"/>
            <a:ext cx="6902489" cy="279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929292"/>
              </a:buClr>
              <a:buSzPts val="1200"/>
              <a:buFont typeface="Arial"/>
              <a:buNone/>
              <a:defRPr sz="1200" b="0" i="0" u="none" strike="noStrike" cap="none">
                <a:solidFill>
                  <a:srgbClr val="92929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3" name="Google Shape;723;p75"/>
          <p:cNvSpPr>
            <a:spLocks noGrp="1"/>
          </p:cNvSpPr>
          <p:nvPr>
            <p:ph type="chart" idx="3"/>
          </p:nvPr>
        </p:nvSpPr>
        <p:spPr>
          <a:xfrm>
            <a:off x="716844" y="3794726"/>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4" name="Google Shape;724;p75"/>
          <p:cNvSpPr>
            <a:spLocks noGrp="1"/>
          </p:cNvSpPr>
          <p:nvPr>
            <p:ph type="chart" idx="4"/>
          </p:nvPr>
        </p:nvSpPr>
        <p:spPr>
          <a:xfrm>
            <a:off x="6119147" y="3794726"/>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5" name="Google Shape;725;p75"/>
          <p:cNvSpPr>
            <a:spLocks noGrp="1"/>
          </p:cNvSpPr>
          <p:nvPr>
            <p:ph type="chart" idx="5"/>
          </p:nvPr>
        </p:nvSpPr>
        <p:spPr>
          <a:xfrm>
            <a:off x="716844" y="1079498"/>
            <a:ext cx="5333097" cy="2589103"/>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6" name="Google Shape;726;p75"/>
          <p:cNvSpPr>
            <a:spLocks noGrp="1"/>
          </p:cNvSpPr>
          <p:nvPr>
            <p:ph type="chart" idx="6"/>
          </p:nvPr>
        </p:nvSpPr>
        <p:spPr>
          <a:xfrm>
            <a:off x="6130603" y="1076115"/>
            <a:ext cx="5333097" cy="2589102"/>
          </a:xfrm>
          <a:prstGeom prst="rect">
            <a:avLst/>
          </a:prstGeom>
          <a:solidFill>
            <a:schemeClr val="lt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6618148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Image_left_text_right">
  <p:cSld name="1_Image_left_text_right">
    <p:spTree>
      <p:nvGrpSpPr>
        <p:cNvPr id="1" name="Shape 727"/>
        <p:cNvGrpSpPr/>
        <p:nvPr/>
      </p:nvGrpSpPr>
      <p:grpSpPr>
        <a:xfrm>
          <a:off x="0" y="0"/>
          <a:ext cx="0" cy="0"/>
          <a:chOff x="0" y="0"/>
          <a:chExt cx="0" cy="0"/>
        </a:xfrm>
      </p:grpSpPr>
      <p:sp>
        <p:nvSpPr>
          <p:cNvPr id="728" name="Google Shape;728;p76"/>
          <p:cNvSpPr>
            <a:spLocks noGrp="1"/>
          </p:cNvSpPr>
          <p:nvPr>
            <p:ph type="pic" idx="2"/>
          </p:nvPr>
        </p:nvSpPr>
        <p:spPr>
          <a:xfrm>
            <a:off x="0" y="0"/>
            <a:ext cx="6094379" cy="6858001"/>
          </a:xfrm>
          <a:prstGeom prst="rect">
            <a:avLst/>
          </a:prstGeom>
          <a:noFill/>
          <a:ln>
            <a:noFill/>
          </a:ln>
        </p:spPr>
      </p:sp>
      <p:sp>
        <p:nvSpPr>
          <p:cNvPr id="729" name="Google Shape;729;p76"/>
          <p:cNvSpPr txBox="1">
            <a:spLocks noGrp="1"/>
          </p:cNvSpPr>
          <p:nvPr>
            <p:ph type="body" idx="1"/>
          </p:nvPr>
        </p:nvSpPr>
        <p:spPr>
          <a:xfrm>
            <a:off x="6887146" y="908999"/>
            <a:ext cx="4515327" cy="50400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0" name="Google Shape;730;p76"/>
          <p:cNvSpPr txBox="1">
            <a:spLocks noGrp="1"/>
          </p:cNvSpPr>
          <p:nvPr>
            <p:ph type="body" idx="3"/>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50604910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matchingName="Image_right_text_left">
  <p:cSld name="1_Image_right_text_left">
    <p:spTree>
      <p:nvGrpSpPr>
        <p:cNvPr id="1" name="Shape 731"/>
        <p:cNvGrpSpPr/>
        <p:nvPr/>
      </p:nvGrpSpPr>
      <p:grpSpPr>
        <a:xfrm>
          <a:off x="0" y="0"/>
          <a:ext cx="0" cy="0"/>
          <a:chOff x="0" y="0"/>
          <a:chExt cx="0" cy="0"/>
        </a:xfrm>
      </p:grpSpPr>
      <p:sp>
        <p:nvSpPr>
          <p:cNvPr id="732" name="Google Shape;732;p77"/>
          <p:cNvSpPr>
            <a:spLocks noGrp="1"/>
          </p:cNvSpPr>
          <p:nvPr>
            <p:ph type="pic" idx="2"/>
          </p:nvPr>
        </p:nvSpPr>
        <p:spPr>
          <a:xfrm>
            <a:off x="6097620" y="-1"/>
            <a:ext cx="6094380" cy="6858001"/>
          </a:xfrm>
          <a:prstGeom prst="rect">
            <a:avLst/>
          </a:prstGeom>
          <a:noFill/>
          <a:ln>
            <a:noFill/>
          </a:ln>
        </p:spPr>
      </p:sp>
      <p:sp>
        <p:nvSpPr>
          <p:cNvPr id="733" name="Google Shape;733;p77"/>
          <p:cNvSpPr txBox="1">
            <a:spLocks noGrp="1"/>
          </p:cNvSpPr>
          <p:nvPr>
            <p:ph type="body" idx="1"/>
          </p:nvPr>
        </p:nvSpPr>
        <p:spPr>
          <a:xfrm>
            <a:off x="789525" y="908999"/>
            <a:ext cx="4515327" cy="50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4" name="Google Shape;734;p77"/>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04534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Title_subtitle_Image_left_green_textbox_right">
  <p:cSld name="1_Title_subtitle_Image_left_green_textbox_right">
    <p:spTree>
      <p:nvGrpSpPr>
        <p:cNvPr id="1" name="Shape 735"/>
        <p:cNvGrpSpPr/>
        <p:nvPr/>
      </p:nvGrpSpPr>
      <p:grpSpPr>
        <a:xfrm>
          <a:off x="0" y="0"/>
          <a:ext cx="0" cy="0"/>
          <a:chOff x="0" y="0"/>
          <a:chExt cx="0" cy="0"/>
        </a:xfrm>
      </p:grpSpPr>
      <p:sp>
        <p:nvSpPr>
          <p:cNvPr id="736" name="Google Shape;736;p78"/>
          <p:cNvSpPr/>
          <p:nvPr/>
        </p:nvSpPr>
        <p:spPr>
          <a:xfrm>
            <a:off x="6096000"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37" name="Google Shape;737;p78"/>
          <p:cNvSpPr/>
          <p:nvPr/>
        </p:nvSpPr>
        <p:spPr>
          <a:xfrm>
            <a:off x="737663" y="1604849"/>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38" name="Google Shape;738;p78"/>
          <p:cNvSpPr>
            <a:spLocks noGrp="1"/>
          </p:cNvSpPr>
          <p:nvPr>
            <p:ph type="pic" idx="2"/>
          </p:nvPr>
        </p:nvSpPr>
        <p:spPr>
          <a:xfrm>
            <a:off x="1159167" y="1946787"/>
            <a:ext cx="4515327" cy="4155572"/>
          </a:xfrm>
          <a:prstGeom prst="rect">
            <a:avLst/>
          </a:prstGeom>
          <a:noFill/>
          <a:ln>
            <a:noFill/>
          </a:ln>
        </p:spPr>
      </p:sp>
      <p:sp>
        <p:nvSpPr>
          <p:cNvPr id="739" name="Google Shape;739;p78"/>
          <p:cNvSpPr txBox="1">
            <a:spLocks noGrp="1"/>
          </p:cNvSpPr>
          <p:nvPr>
            <p:ph type="body" idx="1"/>
          </p:nvPr>
        </p:nvSpPr>
        <p:spPr>
          <a:xfrm>
            <a:off x="6381751" y="1604848"/>
            <a:ext cx="4781549" cy="483944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0" name="Google Shape;740;p78"/>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1" name="Google Shape;741;p78"/>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2" name="Google Shape;742;p78"/>
          <p:cNvSpPr txBox="1">
            <a:spLocks noGrp="1"/>
          </p:cNvSpPr>
          <p:nvPr>
            <p:ph type="body" idx="5"/>
          </p:nvPr>
        </p:nvSpPr>
        <p:spPr>
          <a:xfrm>
            <a:off x="1353465"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5453309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Title_subtitle_Image_right_green_textbox_left">
  <p:cSld name="1_Title_subtitle_Image_right_green_textbox_left">
    <p:spTree>
      <p:nvGrpSpPr>
        <p:cNvPr id="1" name="Shape 743"/>
        <p:cNvGrpSpPr/>
        <p:nvPr/>
      </p:nvGrpSpPr>
      <p:grpSpPr>
        <a:xfrm>
          <a:off x="0" y="0"/>
          <a:ext cx="0" cy="0"/>
          <a:chOff x="0" y="0"/>
          <a:chExt cx="0" cy="0"/>
        </a:xfrm>
      </p:grpSpPr>
      <p:sp>
        <p:nvSpPr>
          <p:cNvPr id="744" name="Google Shape;744;p79"/>
          <p:cNvSpPr/>
          <p:nvPr/>
        </p:nvSpPr>
        <p:spPr>
          <a:xfrm>
            <a:off x="737663" y="1604848"/>
            <a:ext cx="5358337" cy="4839449"/>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5" name="Google Shape;745;p79"/>
          <p:cNvSpPr/>
          <p:nvPr/>
        </p:nvSpPr>
        <p:spPr>
          <a:xfrm>
            <a:off x="6098409" y="1604848"/>
            <a:ext cx="5358337" cy="483944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1800">
                <a:solidFill>
                  <a:schemeClr val="lt1"/>
                </a:solidFill>
                <a:latin typeface="Calibri"/>
                <a:ea typeface="Calibri"/>
                <a:cs typeface="Calibri"/>
                <a:sym typeface="Calibri"/>
              </a:rPr>
              <a:t>v</a:t>
            </a:r>
            <a:endParaRPr sz="1800">
              <a:solidFill>
                <a:schemeClr val="lt1"/>
              </a:solidFill>
              <a:latin typeface="Calibri"/>
              <a:ea typeface="Calibri"/>
              <a:cs typeface="Calibri"/>
              <a:sym typeface="Calibri"/>
            </a:endParaRPr>
          </a:p>
        </p:txBody>
      </p:sp>
      <p:sp>
        <p:nvSpPr>
          <p:cNvPr id="746" name="Google Shape;746;p79"/>
          <p:cNvSpPr>
            <a:spLocks noGrp="1"/>
          </p:cNvSpPr>
          <p:nvPr>
            <p:ph type="pic" idx="2"/>
          </p:nvPr>
        </p:nvSpPr>
        <p:spPr>
          <a:xfrm>
            <a:off x="6519913" y="1946786"/>
            <a:ext cx="4515327" cy="4155572"/>
          </a:xfrm>
          <a:prstGeom prst="rect">
            <a:avLst/>
          </a:prstGeom>
          <a:noFill/>
          <a:ln>
            <a:noFill/>
          </a:ln>
        </p:spPr>
      </p:sp>
      <p:sp>
        <p:nvSpPr>
          <p:cNvPr id="747" name="Google Shape;747;p79"/>
          <p:cNvSpPr txBox="1">
            <a:spLocks noGrp="1"/>
          </p:cNvSpPr>
          <p:nvPr>
            <p:ph type="body" idx="1"/>
          </p:nvPr>
        </p:nvSpPr>
        <p:spPr>
          <a:xfrm>
            <a:off x="1026056" y="1604847"/>
            <a:ext cx="4781549" cy="4839449"/>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8" name="Google Shape;748;p79"/>
          <p:cNvSpPr txBox="1">
            <a:spLocks noGrp="1"/>
          </p:cNvSpPr>
          <p:nvPr>
            <p:ph type="body" idx="3"/>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200"/>
              <a:buFont typeface="Arial"/>
              <a:buNone/>
              <a:defRPr sz="32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9" name="Google Shape;749;p79"/>
          <p:cNvSpPr txBox="1">
            <a:spLocks noGrp="1"/>
          </p:cNvSpPr>
          <p:nvPr>
            <p:ph type="body" idx="4"/>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0" name="Google Shape;750;p79"/>
          <p:cNvSpPr txBox="1">
            <a:spLocks noGrp="1"/>
          </p:cNvSpPr>
          <p:nvPr>
            <p:ph type="body" idx="5"/>
          </p:nvPr>
        </p:nvSpPr>
        <p:spPr>
          <a:xfrm>
            <a:off x="6714211" y="6514883"/>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2195355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Image_right_grey_textbox_left">
  <p:cSld name="1_Image_right_grey_textbox_left">
    <p:spTree>
      <p:nvGrpSpPr>
        <p:cNvPr id="1" name="Shape 751"/>
        <p:cNvGrpSpPr/>
        <p:nvPr/>
      </p:nvGrpSpPr>
      <p:grpSpPr>
        <a:xfrm>
          <a:off x="0" y="0"/>
          <a:ext cx="0" cy="0"/>
          <a:chOff x="0" y="0"/>
          <a:chExt cx="0" cy="0"/>
        </a:xfrm>
      </p:grpSpPr>
      <p:sp>
        <p:nvSpPr>
          <p:cNvPr id="752" name="Google Shape;752;p80"/>
          <p:cNvSpPr/>
          <p:nvPr/>
        </p:nvSpPr>
        <p:spPr>
          <a:xfrm>
            <a:off x="0"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3" name="Google Shape;753;p80"/>
          <p:cNvSpPr txBox="1">
            <a:spLocks noGrp="1"/>
          </p:cNvSpPr>
          <p:nvPr>
            <p:ph type="body" idx="1"/>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4" name="Google Shape;754;p80"/>
          <p:cNvSpPr>
            <a:spLocks noGrp="1"/>
          </p:cNvSpPr>
          <p:nvPr>
            <p:ph type="pic" idx="2"/>
          </p:nvPr>
        </p:nvSpPr>
        <p:spPr>
          <a:xfrm>
            <a:off x="6524629" y="583200"/>
            <a:ext cx="5241154" cy="5691600"/>
          </a:xfrm>
          <a:prstGeom prst="rect">
            <a:avLst/>
          </a:prstGeom>
          <a:noFill/>
          <a:ln>
            <a:noFill/>
          </a:ln>
        </p:spPr>
      </p:sp>
      <p:sp>
        <p:nvSpPr>
          <p:cNvPr id="755" name="Google Shape;755;p80"/>
          <p:cNvSpPr txBox="1">
            <a:spLocks noGrp="1"/>
          </p:cNvSpPr>
          <p:nvPr>
            <p:ph type="body" idx="3"/>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3251595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matchingName="Image_left_grey_textbox_right">
  <p:cSld name="1_Image_left_grey_textbox_right">
    <p:spTree>
      <p:nvGrpSpPr>
        <p:cNvPr id="1" name="Shape 756"/>
        <p:cNvGrpSpPr/>
        <p:nvPr/>
      </p:nvGrpSpPr>
      <p:grpSpPr>
        <a:xfrm>
          <a:off x="0" y="0"/>
          <a:ext cx="0" cy="0"/>
          <a:chOff x="0" y="0"/>
          <a:chExt cx="0" cy="0"/>
        </a:xfrm>
      </p:grpSpPr>
      <p:sp>
        <p:nvSpPr>
          <p:cNvPr id="757" name="Google Shape;757;p81"/>
          <p:cNvSpPr/>
          <p:nvPr/>
        </p:nvSpPr>
        <p:spPr>
          <a:xfrm>
            <a:off x="6098409" y="0"/>
            <a:ext cx="6093591"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8" name="Google Shape;758;p81"/>
          <p:cNvSpPr>
            <a:spLocks noGrp="1"/>
          </p:cNvSpPr>
          <p:nvPr>
            <p:ph type="pic" idx="2"/>
          </p:nvPr>
        </p:nvSpPr>
        <p:spPr>
          <a:xfrm>
            <a:off x="426220" y="583200"/>
            <a:ext cx="5241154" cy="5691600"/>
          </a:xfrm>
          <a:prstGeom prst="rect">
            <a:avLst/>
          </a:prstGeom>
          <a:noFill/>
          <a:ln>
            <a:noFill/>
          </a:ln>
        </p:spPr>
      </p:sp>
      <p:sp>
        <p:nvSpPr>
          <p:cNvPr id="759" name="Google Shape;759;p81"/>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0" name="Google Shape;760;p81"/>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66327126"/>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matchingName="Image_left_green_textbox_right">
  <p:cSld name="1_Image_left_green_textbox_right">
    <p:spTree>
      <p:nvGrpSpPr>
        <p:cNvPr id="1" name="Shape 761"/>
        <p:cNvGrpSpPr/>
        <p:nvPr/>
      </p:nvGrpSpPr>
      <p:grpSpPr>
        <a:xfrm>
          <a:off x="0" y="0"/>
          <a:ext cx="0" cy="0"/>
          <a:chOff x="0" y="0"/>
          <a:chExt cx="0" cy="0"/>
        </a:xfrm>
      </p:grpSpPr>
      <p:sp>
        <p:nvSpPr>
          <p:cNvPr id="762" name="Google Shape;762;p82"/>
          <p:cNvSpPr/>
          <p:nvPr/>
        </p:nvSpPr>
        <p:spPr>
          <a:xfrm>
            <a:off x="6098409"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3" name="Google Shape;763;p82"/>
          <p:cNvSpPr>
            <a:spLocks noGrp="1"/>
          </p:cNvSpPr>
          <p:nvPr>
            <p:ph type="pic" idx="2"/>
          </p:nvPr>
        </p:nvSpPr>
        <p:spPr>
          <a:xfrm>
            <a:off x="426220" y="583200"/>
            <a:ext cx="5241154" cy="5691600"/>
          </a:xfrm>
          <a:prstGeom prst="rect">
            <a:avLst/>
          </a:prstGeom>
          <a:noFill/>
          <a:ln>
            <a:noFill/>
          </a:ln>
        </p:spPr>
      </p:sp>
      <p:sp>
        <p:nvSpPr>
          <p:cNvPr id="764" name="Google Shape;764;p82"/>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5" name="Google Shape;765;p82"/>
          <p:cNvSpPr txBox="1">
            <a:spLocks noGrp="1"/>
          </p:cNvSpPr>
          <p:nvPr>
            <p:ph type="body" idx="3"/>
          </p:nvPr>
        </p:nvSpPr>
        <p:spPr>
          <a:xfrm>
            <a:off x="6833801"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60318118"/>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matchingName="Image_right_green_textbox_left">
  <p:cSld name="1_Image_right_green_textbox_left">
    <p:spTree>
      <p:nvGrpSpPr>
        <p:cNvPr id="1" name="Shape 766"/>
        <p:cNvGrpSpPr/>
        <p:nvPr/>
      </p:nvGrpSpPr>
      <p:grpSpPr>
        <a:xfrm>
          <a:off x="0" y="0"/>
          <a:ext cx="0" cy="0"/>
          <a:chOff x="0" y="0"/>
          <a:chExt cx="0" cy="0"/>
        </a:xfrm>
      </p:grpSpPr>
      <p:sp>
        <p:nvSpPr>
          <p:cNvPr id="767" name="Google Shape;767;p83"/>
          <p:cNvSpPr/>
          <p:nvPr/>
        </p:nvSpPr>
        <p:spPr>
          <a:xfrm>
            <a:off x="1" y="0"/>
            <a:ext cx="6096000"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8" name="Google Shape;768;p83"/>
          <p:cNvSpPr>
            <a:spLocks noGrp="1"/>
          </p:cNvSpPr>
          <p:nvPr>
            <p:ph type="pic" idx="2"/>
          </p:nvPr>
        </p:nvSpPr>
        <p:spPr>
          <a:xfrm>
            <a:off x="6524629" y="583200"/>
            <a:ext cx="5241154" cy="5691600"/>
          </a:xfrm>
          <a:prstGeom prst="rect">
            <a:avLst/>
          </a:prstGeom>
          <a:noFill/>
          <a:ln>
            <a:noFill/>
          </a:ln>
        </p:spPr>
      </p:sp>
      <p:sp>
        <p:nvSpPr>
          <p:cNvPr id="769" name="Google Shape;769;p83"/>
          <p:cNvSpPr txBox="1">
            <a:spLocks noGrp="1"/>
          </p:cNvSpPr>
          <p:nvPr>
            <p:ph type="body" idx="1"/>
          </p:nvPr>
        </p:nvSpPr>
        <p:spPr>
          <a:xfrm>
            <a:off x="7081841"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0" name="Google Shape;770;p83"/>
          <p:cNvSpPr txBox="1">
            <a:spLocks noGrp="1"/>
          </p:cNvSpPr>
          <p:nvPr>
            <p:ph type="body" idx="3"/>
          </p:nvPr>
        </p:nvSpPr>
        <p:spPr>
          <a:xfrm>
            <a:off x="736600" y="583198"/>
            <a:ext cx="4622806" cy="5691602"/>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600"/>
              <a:buFont typeface="Arial"/>
              <a:buNone/>
              <a:defRPr sz="36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57770621"/>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matchingName="2/3_image_left_textbox_right">
  <p:cSld name="2_2/3_image_left_textbox_right">
    <p:spTree>
      <p:nvGrpSpPr>
        <p:cNvPr id="1" name="Shape 771"/>
        <p:cNvGrpSpPr/>
        <p:nvPr/>
      </p:nvGrpSpPr>
      <p:grpSpPr>
        <a:xfrm>
          <a:off x="0" y="0"/>
          <a:ext cx="0" cy="0"/>
          <a:chOff x="0" y="0"/>
          <a:chExt cx="0" cy="0"/>
        </a:xfrm>
      </p:grpSpPr>
      <p:sp>
        <p:nvSpPr>
          <p:cNvPr id="772" name="Google Shape;772;p84"/>
          <p:cNvSpPr>
            <a:spLocks noGrp="1"/>
          </p:cNvSpPr>
          <p:nvPr>
            <p:ph type="pic" idx="2"/>
          </p:nvPr>
        </p:nvSpPr>
        <p:spPr>
          <a:xfrm>
            <a:off x="0" y="0"/>
            <a:ext cx="8128800" cy="6857999"/>
          </a:xfrm>
          <a:prstGeom prst="rect">
            <a:avLst/>
          </a:prstGeom>
          <a:noFill/>
          <a:ln>
            <a:noFill/>
          </a:ln>
        </p:spPr>
      </p:sp>
      <p:sp>
        <p:nvSpPr>
          <p:cNvPr id="773" name="Google Shape;773;p84"/>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4" name="Google Shape;774;p84"/>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73116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matchingName="2/3_image_right_textbox_left">
  <p:cSld name="2_2/3_image_right_textbox_left">
    <p:spTree>
      <p:nvGrpSpPr>
        <p:cNvPr id="1" name="Shape 775"/>
        <p:cNvGrpSpPr/>
        <p:nvPr/>
      </p:nvGrpSpPr>
      <p:grpSpPr>
        <a:xfrm>
          <a:off x="0" y="0"/>
          <a:ext cx="0" cy="0"/>
          <a:chOff x="0" y="0"/>
          <a:chExt cx="0" cy="0"/>
        </a:xfrm>
      </p:grpSpPr>
      <p:sp>
        <p:nvSpPr>
          <p:cNvPr id="776" name="Google Shape;776;p85"/>
          <p:cNvSpPr>
            <a:spLocks noGrp="1"/>
          </p:cNvSpPr>
          <p:nvPr>
            <p:ph type="pic" idx="2"/>
          </p:nvPr>
        </p:nvSpPr>
        <p:spPr>
          <a:xfrm>
            <a:off x="4063200" y="1"/>
            <a:ext cx="8128800" cy="6857999"/>
          </a:xfrm>
          <a:prstGeom prst="rect">
            <a:avLst/>
          </a:prstGeom>
          <a:noFill/>
          <a:ln>
            <a:noFill/>
          </a:ln>
        </p:spPr>
      </p:sp>
      <p:sp>
        <p:nvSpPr>
          <p:cNvPr id="777" name="Google Shape;777;p85"/>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8" name="Google Shape;778;p85"/>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508626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1_2/3_image_left_textbox_right">
  <p:cSld name="2_2/3_image_left_textbox_right">
    <p:spTree>
      <p:nvGrpSpPr>
        <p:cNvPr id="1" name="Shape 779"/>
        <p:cNvGrpSpPr/>
        <p:nvPr/>
      </p:nvGrpSpPr>
      <p:grpSpPr>
        <a:xfrm>
          <a:off x="0" y="0"/>
          <a:ext cx="0" cy="0"/>
          <a:chOff x="0" y="0"/>
          <a:chExt cx="0" cy="0"/>
        </a:xfrm>
      </p:grpSpPr>
      <p:sp>
        <p:nvSpPr>
          <p:cNvPr id="780" name="Google Shape;780;p86"/>
          <p:cNvSpPr/>
          <p:nvPr/>
        </p:nvSpPr>
        <p:spPr>
          <a:xfrm>
            <a:off x="8128801"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1" name="Google Shape;781;p86"/>
          <p:cNvSpPr>
            <a:spLocks noGrp="1"/>
          </p:cNvSpPr>
          <p:nvPr>
            <p:ph type="pic" idx="2"/>
          </p:nvPr>
        </p:nvSpPr>
        <p:spPr>
          <a:xfrm>
            <a:off x="0" y="0"/>
            <a:ext cx="8128800" cy="6857999"/>
          </a:xfrm>
          <a:prstGeom prst="rect">
            <a:avLst/>
          </a:prstGeom>
          <a:noFill/>
          <a:ln>
            <a:noFill/>
          </a:ln>
        </p:spPr>
      </p:sp>
      <p:sp>
        <p:nvSpPr>
          <p:cNvPr id="782" name="Google Shape;782;p86"/>
          <p:cNvSpPr txBox="1">
            <a:spLocks noGrp="1"/>
          </p:cNvSpPr>
          <p:nvPr>
            <p:ph type="body" idx="1"/>
          </p:nvPr>
        </p:nvSpPr>
        <p:spPr>
          <a:xfrm>
            <a:off x="86173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3" name="Google Shape;783;p86"/>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102683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1_2/3_image_right_textbox_left">
  <p:cSld name="2_2/3_image_right_textbox_left">
    <p:spTree>
      <p:nvGrpSpPr>
        <p:cNvPr id="1" name="Shape 784"/>
        <p:cNvGrpSpPr/>
        <p:nvPr/>
      </p:nvGrpSpPr>
      <p:grpSpPr>
        <a:xfrm>
          <a:off x="0" y="0"/>
          <a:ext cx="0" cy="0"/>
          <a:chOff x="0" y="0"/>
          <a:chExt cx="0" cy="0"/>
        </a:xfrm>
      </p:grpSpPr>
      <p:sp>
        <p:nvSpPr>
          <p:cNvPr id="785" name="Google Shape;785;p87"/>
          <p:cNvSpPr/>
          <p:nvPr/>
        </p:nvSpPr>
        <p:spPr>
          <a:xfrm>
            <a:off x="0" y="0"/>
            <a:ext cx="4063199" cy="6858000"/>
          </a:xfrm>
          <a:prstGeom prst="rect">
            <a:avLst/>
          </a:prstGeom>
          <a:solidFill>
            <a:srgbClr val="C0CC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6" name="Google Shape;786;p87"/>
          <p:cNvSpPr>
            <a:spLocks noGrp="1"/>
          </p:cNvSpPr>
          <p:nvPr>
            <p:ph type="pic" idx="2"/>
          </p:nvPr>
        </p:nvSpPr>
        <p:spPr>
          <a:xfrm>
            <a:off x="4063200" y="1"/>
            <a:ext cx="8128800" cy="6857999"/>
          </a:xfrm>
          <a:prstGeom prst="rect">
            <a:avLst/>
          </a:prstGeom>
          <a:noFill/>
          <a:ln>
            <a:noFill/>
          </a:ln>
        </p:spPr>
      </p:sp>
      <p:sp>
        <p:nvSpPr>
          <p:cNvPr id="787" name="Google Shape;787;p87"/>
          <p:cNvSpPr txBox="1">
            <a:spLocks noGrp="1"/>
          </p:cNvSpPr>
          <p:nvPr>
            <p:ph type="body" idx="1"/>
          </p:nvPr>
        </p:nvSpPr>
        <p:spPr>
          <a:xfrm>
            <a:off x="488550" y="584200"/>
            <a:ext cx="3086100" cy="568960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8" name="Google Shape;788;p87"/>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90046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Title_2/3_image_left_Textbox_right">
  <p:cSld name="1_Title_2/3_image_left_Textbox_right">
    <p:spTree>
      <p:nvGrpSpPr>
        <p:cNvPr id="1" name="Shape 789"/>
        <p:cNvGrpSpPr/>
        <p:nvPr/>
      </p:nvGrpSpPr>
      <p:grpSpPr>
        <a:xfrm>
          <a:off x="0" y="0"/>
          <a:ext cx="0" cy="0"/>
          <a:chOff x="0" y="0"/>
          <a:chExt cx="0" cy="0"/>
        </a:xfrm>
      </p:grpSpPr>
      <p:sp>
        <p:nvSpPr>
          <p:cNvPr id="790" name="Google Shape;790;p88"/>
          <p:cNvSpPr txBox="1">
            <a:spLocks noGrp="1"/>
          </p:cNvSpPr>
          <p:nvPr>
            <p:ph type="body" idx="1"/>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1" name="Google Shape;791;p88"/>
          <p:cNvSpPr>
            <a:spLocks noGrp="1"/>
          </p:cNvSpPr>
          <p:nvPr>
            <p:ph type="pic" idx="2"/>
          </p:nvPr>
        </p:nvSpPr>
        <p:spPr>
          <a:xfrm>
            <a:off x="0" y="1131216"/>
            <a:ext cx="8128800" cy="5726784"/>
          </a:xfrm>
          <a:prstGeom prst="rect">
            <a:avLst/>
          </a:prstGeom>
          <a:noFill/>
          <a:ln>
            <a:noFill/>
          </a:ln>
        </p:spPr>
      </p:sp>
      <p:sp>
        <p:nvSpPr>
          <p:cNvPr id="792" name="Google Shape;792;p88"/>
          <p:cNvSpPr txBox="1">
            <a:spLocks noGrp="1"/>
          </p:cNvSpPr>
          <p:nvPr>
            <p:ph type="body" idx="3"/>
          </p:nvPr>
        </p:nvSpPr>
        <p:spPr>
          <a:xfrm>
            <a:off x="8617350" y="1131216"/>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3" name="Google Shape;793;p88"/>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14869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Title_2/3_Image_right_textbox_left">
  <p:cSld name="1_Title_2/3_Image_right_textbox_left">
    <p:spTree>
      <p:nvGrpSpPr>
        <p:cNvPr id="1" name="Shape 794"/>
        <p:cNvGrpSpPr/>
        <p:nvPr/>
      </p:nvGrpSpPr>
      <p:grpSpPr>
        <a:xfrm>
          <a:off x="0" y="0"/>
          <a:ext cx="0" cy="0"/>
          <a:chOff x="0" y="0"/>
          <a:chExt cx="0" cy="0"/>
        </a:xfrm>
      </p:grpSpPr>
      <p:sp>
        <p:nvSpPr>
          <p:cNvPr id="795" name="Google Shape;795;p89"/>
          <p:cNvSpPr txBox="1">
            <a:spLocks noGrp="1"/>
          </p:cNvSpPr>
          <p:nvPr>
            <p:ph type="body" idx="1"/>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6" name="Google Shape;796;p89"/>
          <p:cNvSpPr>
            <a:spLocks noGrp="1"/>
          </p:cNvSpPr>
          <p:nvPr>
            <p:ph type="pic" idx="2"/>
          </p:nvPr>
        </p:nvSpPr>
        <p:spPr>
          <a:xfrm>
            <a:off x="4063200" y="1131216"/>
            <a:ext cx="8128800" cy="5726784"/>
          </a:xfrm>
          <a:prstGeom prst="rect">
            <a:avLst/>
          </a:prstGeom>
          <a:noFill/>
          <a:ln>
            <a:noFill/>
          </a:ln>
        </p:spPr>
      </p:sp>
      <p:sp>
        <p:nvSpPr>
          <p:cNvPr id="797" name="Google Shape;797;p89"/>
          <p:cNvSpPr txBox="1">
            <a:spLocks noGrp="1"/>
          </p:cNvSpPr>
          <p:nvPr>
            <p:ph type="body" idx="3"/>
          </p:nvPr>
        </p:nvSpPr>
        <p:spPr>
          <a:xfrm>
            <a:off x="488550" y="1131216"/>
            <a:ext cx="3086100" cy="5607837"/>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8" name="Google Shape;798;p89"/>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66677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Title_2/3_Image_left_grey_textbox_right">
  <p:cSld name="1_Title_2/3_Image_left_grey_textbox_right">
    <p:spTree>
      <p:nvGrpSpPr>
        <p:cNvPr id="1" name="Shape 799"/>
        <p:cNvGrpSpPr/>
        <p:nvPr/>
      </p:nvGrpSpPr>
      <p:grpSpPr>
        <a:xfrm>
          <a:off x="0" y="0"/>
          <a:ext cx="0" cy="0"/>
          <a:chOff x="0" y="0"/>
          <a:chExt cx="0" cy="0"/>
        </a:xfrm>
      </p:grpSpPr>
      <p:sp>
        <p:nvSpPr>
          <p:cNvPr id="800" name="Google Shape;800;p90"/>
          <p:cNvSpPr/>
          <p:nvPr/>
        </p:nvSpPr>
        <p:spPr>
          <a:xfrm>
            <a:off x="812880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01" name="Google Shape;801;p90"/>
          <p:cNvSpPr>
            <a:spLocks noGrp="1"/>
          </p:cNvSpPr>
          <p:nvPr>
            <p:ph type="pic" idx="2"/>
          </p:nvPr>
        </p:nvSpPr>
        <p:spPr>
          <a:xfrm>
            <a:off x="0" y="1131216"/>
            <a:ext cx="8128800" cy="5726784"/>
          </a:xfrm>
          <a:prstGeom prst="rect">
            <a:avLst/>
          </a:prstGeom>
          <a:noFill/>
          <a:ln>
            <a:noFill/>
          </a:ln>
        </p:spPr>
      </p:sp>
      <p:sp>
        <p:nvSpPr>
          <p:cNvPr id="802" name="Google Shape;802;p90"/>
          <p:cNvSpPr txBox="1">
            <a:spLocks noGrp="1"/>
          </p:cNvSpPr>
          <p:nvPr>
            <p:ph type="body" idx="1"/>
          </p:nvPr>
        </p:nvSpPr>
        <p:spPr>
          <a:xfrm>
            <a:off x="86173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3" name="Google Shape;803;p90"/>
          <p:cNvSpPr txBox="1">
            <a:spLocks noGrp="1"/>
          </p:cNvSpPr>
          <p:nvPr>
            <p:ph type="body" idx="3"/>
          </p:nvPr>
        </p:nvSpPr>
        <p:spPr>
          <a:xfrm>
            <a:off x="20010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4" name="Google Shape;804;p90"/>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32368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matchingName="Title_2/3_Image_right_grey_textbox_left">
  <p:cSld name="1_Title_2/3_Image_right_grey_textbox_left">
    <p:spTree>
      <p:nvGrpSpPr>
        <p:cNvPr id="1" name="Shape 805"/>
        <p:cNvGrpSpPr/>
        <p:nvPr/>
      </p:nvGrpSpPr>
      <p:grpSpPr>
        <a:xfrm>
          <a:off x="0" y="0"/>
          <a:ext cx="0" cy="0"/>
          <a:chOff x="0" y="0"/>
          <a:chExt cx="0" cy="0"/>
        </a:xfrm>
      </p:grpSpPr>
      <p:sp>
        <p:nvSpPr>
          <p:cNvPr id="806" name="Google Shape;806;p91"/>
          <p:cNvSpPr/>
          <p:nvPr/>
        </p:nvSpPr>
        <p:spPr>
          <a:xfrm>
            <a:off x="1" y="1131216"/>
            <a:ext cx="4063199" cy="572678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07" name="Google Shape;807;p91"/>
          <p:cNvSpPr>
            <a:spLocks noGrp="1"/>
          </p:cNvSpPr>
          <p:nvPr>
            <p:ph type="pic" idx="2"/>
          </p:nvPr>
        </p:nvSpPr>
        <p:spPr>
          <a:xfrm>
            <a:off x="4063200" y="1131216"/>
            <a:ext cx="8128800" cy="5726784"/>
          </a:xfrm>
          <a:prstGeom prst="rect">
            <a:avLst/>
          </a:prstGeom>
          <a:noFill/>
          <a:ln>
            <a:noFill/>
          </a:ln>
        </p:spPr>
      </p:sp>
      <p:sp>
        <p:nvSpPr>
          <p:cNvPr id="808" name="Google Shape;808;p91"/>
          <p:cNvSpPr txBox="1">
            <a:spLocks noGrp="1"/>
          </p:cNvSpPr>
          <p:nvPr>
            <p:ph type="body" idx="1"/>
          </p:nvPr>
        </p:nvSpPr>
        <p:spPr>
          <a:xfrm>
            <a:off x="488550" y="1250163"/>
            <a:ext cx="3086100" cy="5488889"/>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9" name="Google Shape;809;p91"/>
          <p:cNvSpPr txBox="1">
            <a:spLocks noGrp="1"/>
          </p:cNvSpPr>
          <p:nvPr>
            <p:ph type="body" idx="3"/>
          </p:nvPr>
        </p:nvSpPr>
        <p:spPr>
          <a:xfrm>
            <a:off x="606303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0" name="Google Shape;810;p91"/>
          <p:cNvSpPr txBox="1">
            <a:spLocks noGrp="1"/>
          </p:cNvSpPr>
          <p:nvPr>
            <p:ph type="body" idx="4"/>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76419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matchingName="2_images">
  <p:cSld name="3_images">
    <p:spTree>
      <p:nvGrpSpPr>
        <p:cNvPr id="1" name="Shape 811"/>
        <p:cNvGrpSpPr/>
        <p:nvPr/>
      </p:nvGrpSpPr>
      <p:grpSpPr>
        <a:xfrm>
          <a:off x="0" y="0"/>
          <a:ext cx="0" cy="0"/>
          <a:chOff x="0" y="0"/>
          <a:chExt cx="0" cy="0"/>
        </a:xfrm>
      </p:grpSpPr>
      <p:sp>
        <p:nvSpPr>
          <p:cNvPr id="812" name="Google Shape;812;p92"/>
          <p:cNvSpPr>
            <a:spLocks noGrp="1"/>
          </p:cNvSpPr>
          <p:nvPr>
            <p:ph type="pic" idx="2"/>
          </p:nvPr>
        </p:nvSpPr>
        <p:spPr>
          <a:xfrm>
            <a:off x="6097620" y="-1"/>
            <a:ext cx="6094380" cy="6858001"/>
          </a:xfrm>
          <a:prstGeom prst="rect">
            <a:avLst/>
          </a:prstGeom>
          <a:noFill/>
          <a:ln>
            <a:noFill/>
          </a:ln>
        </p:spPr>
      </p:sp>
      <p:sp>
        <p:nvSpPr>
          <p:cNvPr id="813" name="Google Shape;813;p92"/>
          <p:cNvSpPr>
            <a:spLocks noGrp="1"/>
          </p:cNvSpPr>
          <p:nvPr>
            <p:ph type="pic" idx="3"/>
          </p:nvPr>
        </p:nvSpPr>
        <p:spPr>
          <a:xfrm>
            <a:off x="0" y="0"/>
            <a:ext cx="6094379" cy="6858001"/>
          </a:xfrm>
          <a:prstGeom prst="rect">
            <a:avLst/>
          </a:prstGeom>
          <a:noFill/>
          <a:ln>
            <a:noFill/>
          </a:ln>
        </p:spPr>
      </p:sp>
      <p:sp>
        <p:nvSpPr>
          <p:cNvPr id="814" name="Google Shape;814;p92"/>
          <p:cNvSpPr txBox="1">
            <a:spLocks noGrp="1"/>
          </p:cNvSpPr>
          <p:nvPr>
            <p:ph type="body" idx="1"/>
          </p:nvPr>
        </p:nvSpPr>
        <p:spPr>
          <a:xfrm>
            <a:off x="983824"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5" name="Google Shape;815;p92"/>
          <p:cNvSpPr txBox="1">
            <a:spLocks noGrp="1"/>
          </p:cNvSpPr>
          <p:nvPr>
            <p:ph type="body" idx="4"/>
          </p:nvPr>
        </p:nvSpPr>
        <p:spPr>
          <a:xfrm>
            <a:off x="7078203" y="6394051"/>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7279818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matchingName="Title_4_images">
  <p:cSld name="1_Title_4_images">
    <p:spTree>
      <p:nvGrpSpPr>
        <p:cNvPr id="1" name="Shape 816"/>
        <p:cNvGrpSpPr/>
        <p:nvPr/>
      </p:nvGrpSpPr>
      <p:grpSpPr>
        <a:xfrm>
          <a:off x="0" y="0"/>
          <a:ext cx="0" cy="0"/>
          <a:chOff x="0" y="0"/>
          <a:chExt cx="0" cy="0"/>
        </a:xfrm>
      </p:grpSpPr>
      <p:sp>
        <p:nvSpPr>
          <p:cNvPr id="817" name="Google Shape;817;p93"/>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8" name="Google Shape;818;p93"/>
          <p:cNvSpPr>
            <a:spLocks noGrp="1"/>
          </p:cNvSpPr>
          <p:nvPr>
            <p:ph type="pic" idx="2"/>
          </p:nvPr>
        </p:nvSpPr>
        <p:spPr>
          <a:xfrm>
            <a:off x="728300" y="1073564"/>
            <a:ext cx="5332775" cy="2594733"/>
          </a:xfrm>
          <a:prstGeom prst="rect">
            <a:avLst/>
          </a:prstGeom>
          <a:noFill/>
          <a:ln>
            <a:noFill/>
          </a:ln>
        </p:spPr>
      </p:sp>
      <p:sp>
        <p:nvSpPr>
          <p:cNvPr id="819" name="Google Shape;819;p93"/>
          <p:cNvSpPr>
            <a:spLocks noGrp="1"/>
          </p:cNvSpPr>
          <p:nvPr>
            <p:ph type="pic" idx="3"/>
          </p:nvPr>
        </p:nvSpPr>
        <p:spPr>
          <a:xfrm>
            <a:off x="6130925" y="1073563"/>
            <a:ext cx="5332775" cy="2594733"/>
          </a:xfrm>
          <a:prstGeom prst="rect">
            <a:avLst/>
          </a:prstGeom>
          <a:noFill/>
          <a:ln>
            <a:noFill/>
          </a:ln>
        </p:spPr>
      </p:sp>
      <p:sp>
        <p:nvSpPr>
          <p:cNvPr id="820" name="Google Shape;820;p93"/>
          <p:cNvSpPr>
            <a:spLocks noGrp="1"/>
          </p:cNvSpPr>
          <p:nvPr>
            <p:ph type="pic" idx="4"/>
          </p:nvPr>
        </p:nvSpPr>
        <p:spPr>
          <a:xfrm>
            <a:off x="6130925" y="3812833"/>
            <a:ext cx="5332775" cy="2594733"/>
          </a:xfrm>
          <a:prstGeom prst="rect">
            <a:avLst/>
          </a:prstGeom>
          <a:noFill/>
          <a:ln>
            <a:noFill/>
          </a:ln>
        </p:spPr>
      </p:sp>
      <p:sp>
        <p:nvSpPr>
          <p:cNvPr id="821" name="Google Shape;821;p93"/>
          <p:cNvSpPr>
            <a:spLocks noGrp="1"/>
          </p:cNvSpPr>
          <p:nvPr>
            <p:ph type="pic" idx="5"/>
          </p:nvPr>
        </p:nvSpPr>
        <p:spPr>
          <a:xfrm>
            <a:off x="728299" y="3812832"/>
            <a:ext cx="5332775" cy="2594733"/>
          </a:xfrm>
          <a:prstGeom prst="rect">
            <a:avLst/>
          </a:prstGeom>
          <a:noFill/>
          <a:ln>
            <a:noFill/>
          </a:ln>
        </p:spPr>
      </p:sp>
    </p:spTree>
    <p:extLst>
      <p:ext uri="{BB962C8B-B14F-4D97-AF65-F5344CB8AC3E}">
        <p14:creationId xmlns:p14="http://schemas.microsoft.com/office/powerpoint/2010/main" val="78451044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matchingName="Title_subtitle_6_images">
  <p:cSld name="1_Title_subtitle_6_images">
    <p:spTree>
      <p:nvGrpSpPr>
        <p:cNvPr id="1" name="Shape 822"/>
        <p:cNvGrpSpPr/>
        <p:nvPr/>
      </p:nvGrpSpPr>
      <p:grpSpPr>
        <a:xfrm>
          <a:off x="0" y="0"/>
          <a:ext cx="0" cy="0"/>
          <a:chOff x="0" y="0"/>
          <a:chExt cx="0" cy="0"/>
        </a:xfrm>
      </p:grpSpPr>
      <p:sp>
        <p:nvSpPr>
          <p:cNvPr id="823" name="Google Shape;823;p94"/>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4" name="Google Shape;824;p94"/>
          <p:cNvSpPr>
            <a:spLocks noGrp="1"/>
          </p:cNvSpPr>
          <p:nvPr>
            <p:ph type="pic" idx="2"/>
          </p:nvPr>
        </p:nvSpPr>
        <p:spPr>
          <a:xfrm>
            <a:off x="4354882" y="1684866"/>
            <a:ext cx="3500964" cy="2341448"/>
          </a:xfrm>
          <a:prstGeom prst="rect">
            <a:avLst/>
          </a:prstGeom>
          <a:noFill/>
          <a:ln>
            <a:noFill/>
          </a:ln>
        </p:spPr>
      </p:sp>
      <p:sp>
        <p:nvSpPr>
          <p:cNvPr id="825" name="Google Shape;825;p94"/>
          <p:cNvSpPr>
            <a:spLocks noGrp="1"/>
          </p:cNvSpPr>
          <p:nvPr>
            <p:ph type="pic" idx="3"/>
          </p:nvPr>
        </p:nvSpPr>
        <p:spPr>
          <a:xfrm>
            <a:off x="737663" y="1684866"/>
            <a:ext cx="3500964" cy="2341448"/>
          </a:xfrm>
          <a:prstGeom prst="rect">
            <a:avLst/>
          </a:prstGeom>
          <a:noFill/>
          <a:ln>
            <a:noFill/>
          </a:ln>
        </p:spPr>
      </p:sp>
      <p:sp>
        <p:nvSpPr>
          <p:cNvPr id="826" name="Google Shape;826;p94"/>
          <p:cNvSpPr>
            <a:spLocks noGrp="1"/>
          </p:cNvSpPr>
          <p:nvPr>
            <p:ph type="pic" idx="4"/>
          </p:nvPr>
        </p:nvSpPr>
        <p:spPr>
          <a:xfrm>
            <a:off x="7972101" y="1684866"/>
            <a:ext cx="3500964" cy="2341448"/>
          </a:xfrm>
          <a:prstGeom prst="rect">
            <a:avLst/>
          </a:prstGeom>
          <a:noFill/>
          <a:ln>
            <a:noFill/>
          </a:ln>
        </p:spPr>
      </p:sp>
      <p:sp>
        <p:nvSpPr>
          <p:cNvPr id="827" name="Google Shape;827;p94"/>
          <p:cNvSpPr>
            <a:spLocks noGrp="1"/>
          </p:cNvSpPr>
          <p:nvPr>
            <p:ph type="pic" idx="5"/>
          </p:nvPr>
        </p:nvSpPr>
        <p:spPr>
          <a:xfrm>
            <a:off x="4354882" y="4106330"/>
            <a:ext cx="3500964" cy="2341448"/>
          </a:xfrm>
          <a:prstGeom prst="rect">
            <a:avLst/>
          </a:prstGeom>
          <a:noFill/>
          <a:ln>
            <a:noFill/>
          </a:ln>
        </p:spPr>
      </p:sp>
      <p:sp>
        <p:nvSpPr>
          <p:cNvPr id="828" name="Google Shape;828;p94"/>
          <p:cNvSpPr>
            <a:spLocks noGrp="1"/>
          </p:cNvSpPr>
          <p:nvPr>
            <p:ph type="pic" idx="6"/>
          </p:nvPr>
        </p:nvSpPr>
        <p:spPr>
          <a:xfrm>
            <a:off x="737663" y="4106330"/>
            <a:ext cx="3500964" cy="2341448"/>
          </a:xfrm>
          <a:prstGeom prst="rect">
            <a:avLst/>
          </a:prstGeom>
          <a:noFill/>
          <a:ln>
            <a:noFill/>
          </a:ln>
        </p:spPr>
      </p:sp>
      <p:sp>
        <p:nvSpPr>
          <p:cNvPr id="829" name="Google Shape;829;p94"/>
          <p:cNvSpPr>
            <a:spLocks noGrp="1"/>
          </p:cNvSpPr>
          <p:nvPr>
            <p:ph type="pic" idx="7"/>
          </p:nvPr>
        </p:nvSpPr>
        <p:spPr>
          <a:xfrm>
            <a:off x="7972101" y="4106330"/>
            <a:ext cx="3500964" cy="2341448"/>
          </a:xfrm>
          <a:prstGeom prst="rect">
            <a:avLst/>
          </a:prstGeom>
          <a:noFill/>
          <a:ln>
            <a:noFill/>
          </a:ln>
        </p:spPr>
      </p:sp>
      <p:sp>
        <p:nvSpPr>
          <p:cNvPr id="830" name="Google Shape;830;p94"/>
          <p:cNvSpPr txBox="1">
            <a:spLocks noGrp="1"/>
          </p:cNvSpPr>
          <p:nvPr>
            <p:ph type="body" idx="8"/>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19279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matchingName="1_Generic_fullscreen_content">
  <p:cSld name="2_Generic_fullscreen_content">
    <p:spTree>
      <p:nvGrpSpPr>
        <p:cNvPr id="1" name="Shape 831"/>
        <p:cNvGrpSpPr/>
        <p:nvPr/>
      </p:nvGrpSpPr>
      <p:grpSpPr>
        <a:xfrm>
          <a:off x="0" y="0"/>
          <a:ext cx="0" cy="0"/>
          <a:chOff x="0" y="0"/>
          <a:chExt cx="0" cy="0"/>
        </a:xfrm>
      </p:grpSpPr>
      <p:sp>
        <p:nvSpPr>
          <p:cNvPr id="832" name="Google Shape;832;p95"/>
          <p:cNvSpPr txBox="1">
            <a:spLocks noGrp="1"/>
          </p:cNvSpPr>
          <p:nvPr>
            <p:ph type="body" idx="1"/>
          </p:nvPr>
        </p:nvSpPr>
        <p:spPr>
          <a:xfrm>
            <a:off x="403263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3" name="Google Shape;833;p95"/>
          <p:cNvSpPr>
            <a:spLocks noGrp="1"/>
          </p:cNvSpPr>
          <p:nvPr>
            <p:ph type="media" idx="2"/>
          </p:nvPr>
        </p:nvSpPr>
        <p:spPr>
          <a:xfrm>
            <a:off x="1"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0339122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matchingName="Title_subtitle_image_copyright_beneath">
  <p:cSld name="1_Title_subtitle_image_copyright_beneath">
    <p:spTree>
      <p:nvGrpSpPr>
        <p:cNvPr id="1" name="Shape 837"/>
        <p:cNvGrpSpPr/>
        <p:nvPr/>
      </p:nvGrpSpPr>
      <p:grpSpPr>
        <a:xfrm>
          <a:off x="0" y="0"/>
          <a:ext cx="0" cy="0"/>
          <a:chOff x="0" y="0"/>
          <a:chExt cx="0" cy="0"/>
        </a:xfrm>
      </p:grpSpPr>
      <p:sp>
        <p:nvSpPr>
          <p:cNvPr id="838" name="Google Shape;838;p97"/>
          <p:cNvSpPr>
            <a:spLocks noGrp="1"/>
          </p:cNvSpPr>
          <p:nvPr>
            <p:ph type="pic" idx="2"/>
          </p:nvPr>
        </p:nvSpPr>
        <p:spPr>
          <a:xfrm>
            <a:off x="0" y="1762125"/>
            <a:ext cx="12192000" cy="4586175"/>
          </a:xfrm>
          <a:prstGeom prst="rect">
            <a:avLst/>
          </a:prstGeom>
          <a:noFill/>
          <a:ln>
            <a:noFill/>
          </a:ln>
        </p:spPr>
      </p:sp>
      <p:sp>
        <p:nvSpPr>
          <p:cNvPr id="839" name="Google Shape;839;p97"/>
          <p:cNvSpPr txBox="1">
            <a:spLocks noGrp="1"/>
          </p:cNvSpPr>
          <p:nvPr>
            <p:ph type="body" idx="1"/>
          </p:nvPr>
        </p:nvSpPr>
        <p:spPr>
          <a:xfrm>
            <a:off x="737663" y="900000"/>
            <a:ext cx="10716675" cy="7048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737373"/>
              </a:buClr>
              <a:buSzPts val="3600"/>
              <a:buFont typeface="Arial"/>
              <a:buNone/>
              <a:defRPr sz="3600" b="0" i="0" u="none" strike="noStrike" cap="none">
                <a:solidFill>
                  <a:srgbClr val="73737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0" name="Google Shape;840;p97"/>
          <p:cNvSpPr txBox="1">
            <a:spLocks noGrp="1"/>
          </p:cNvSpPr>
          <p:nvPr>
            <p:ph type="body" idx="3"/>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1" name="Google Shape;841;p97"/>
          <p:cNvSpPr txBox="1">
            <a:spLocks noGrp="1"/>
          </p:cNvSpPr>
          <p:nvPr>
            <p:ph type="body" idx="4"/>
          </p:nvPr>
        </p:nvSpPr>
        <p:spPr>
          <a:xfrm>
            <a:off x="728300" y="6454773"/>
            <a:ext cx="5672662" cy="271350"/>
          </a:xfrm>
          <a:prstGeom prst="rect">
            <a:avLst/>
          </a:prstGeom>
          <a:noFill/>
          <a:ln>
            <a:noFill/>
          </a:ln>
        </p:spPr>
        <p:txBody>
          <a:bodyPr spcFirstLastPara="1" wrap="square" lIns="0" tIns="0" rIns="0" bIns="0" anchor="ctr" anchorCtr="0">
            <a:noAutofit/>
          </a:bodyPr>
          <a:lstStyle>
            <a:lvl1pPr marL="457200" marR="0" lvl="0" indent="-228600" algn="l"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3961896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matchingName="Title_Image_textbox_below">
  <p:cSld name="1_Title_Image_textbox_below">
    <p:spTree>
      <p:nvGrpSpPr>
        <p:cNvPr id="1" name="Shape 842"/>
        <p:cNvGrpSpPr/>
        <p:nvPr/>
      </p:nvGrpSpPr>
      <p:grpSpPr>
        <a:xfrm>
          <a:off x="0" y="0"/>
          <a:ext cx="0" cy="0"/>
          <a:chOff x="0" y="0"/>
          <a:chExt cx="0" cy="0"/>
        </a:xfrm>
      </p:grpSpPr>
      <p:sp>
        <p:nvSpPr>
          <p:cNvPr id="843" name="Google Shape;843;p98"/>
          <p:cNvSpPr txBox="1">
            <a:spLocks noGrp="1"/>
          </p:cNvSpPr>
          <p:nvPr>
            <p:ph type="body" idx="1"/>
          </p:nvPr>
        </p:nvSpPr>
        <p:spPr>
          <a:xfrm>
            <a:off x="728300" y="5239488"/>
            <a:ext cx="10716675" cy="1499978"/>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272727"/>
              </a:buClr>
              <a:buSzPts val="3200"/>
              <a:buFont typeface="Arial"/>
              <a:buNone/>
              <a:defRPr sz="3200" b="0"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4" name="Google Shape;844;p98"/>
          <p:cNvSpPr>
            <a:spLocks noGrp="1"/>
          </p:cNvSpPr>
          <p:nvPr>
            <p:ph type="pic" idx="2"/>
          </p:nvPr>
        </p:nvSpPr>
        <p:spPr>
          <a:xfrm>
            <a:off x="180" y="1122362"/>
            <a:ext cx="12192000" cy="4117125"/>
          </a:xfrm>
          <a:prstGeom prst="rect">
            <a:avLst/>
          </a:prstGeom>
          <a:noFill/>
          <a:ln>
            <a:noFill/>
          </a:ln>
        </p:spPr>
      </p:sp>
      <p:sp>
        <p:nvSpPr>
          <p:cNvPr id="845" name="Google Shape;845;p98"/>
          <p:cNvSpPr txBox="1">
            <a:spLocks noGrp="1"/>
          </p:cNvSpPr>
          <p:nvPr>
            <p:ph type="body" idx="3"/>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181038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matchingName="Title_+_generic_media">
  <p:cSld name="1_Title_+_generic_media">
    <p:spTree>
      <p:nvGrpSpPr>
        <p:cNvPr id="1" name="Shape 846"/>
        <p:cNvGrpSpPr/>
        <p:nvPr/>
      </p:nvGrpSpPr>
      <p:grpSpPr>
        <a:xfrm>
          <a:off x="0" y="0"/>
          <a:ext cx="0" cy="0"/>
          <a:chOff x="0" y="0"/>
          <a:chExt cx="0" cy="0"/>
        </a:xfrm>
      </p:grpSpPr>
      <p:sp>
        <p:nvSpPr>
          <p:cNvPr id="847" name="Google Shape;847;p99"/>
          <p:cNvSpPr txBox="1">
            <a:spLocks noGrp="1"/>
          </p:cNvSpPr>
          <p:nvPr>
            <p:ph type="body" idx="1"/>
          </p:nvPr>
        </p:nvSpPr>
        <p:spPr>
          <a:xfrm>
            <a:off x="0" y="1122362"/>
            <a:ext cx="12191640" cy="57356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8" name="Google Shape;848;p99"/>
          <p:cNvSpPr txBox="1">
            <a:spLocks noGrp="1"/>
          </p:cNvSpPr>
          <p:nvPr>
            <p:ph type="body" idx="2"/>
          </p:nvPr>
        </p:nvSpPr>
        <p:spPr>
          <a:xfrm>
            <a:off x="728300" y="295608"/>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94934149"/>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matchingName="Title_infront_generic_media">
  <p:cSld name="1_Title_infront_generic_media">
    <p:spTree>
      <p:nvGrpSpPr>
        <p:cNvPr id="1" name="Shape 849"/>
        <p:cNvGrpSpPr/>
        <p:nvPr/>
      </p:nvGrpSpPr>
      <p:grpSpPr>
        <a:xfrm>
          <a:off x="0" y="0"/>
          <a:ext cx="0" cy="0"/>
          <a:chOff x="0" y="0"/>
          <a:chExt cx="0" cy="0"/>
        </a:xfrm>
      </p:grpSpPr>
      <p:sp>
        <p:nvSpPr>
          <p:cNvPr id="850" name="Google Shape;850;p100"/>
          <p:cNvSpPr txBox="1">
            <a:spLocks noGrp="1"/>
          </p:cNvSpPr>
          <p:nvPr>
            <p:ph type="body" idx="1"/>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1" name="Google Shape;851;p100"/>
          <p:cNvSpPr txBox="1">
            <a:spLocks noGrp="1"/>
          </p:cNvSpPr>
          <p:nvPr>
            <p:ph type="body" idx="2"/>
          </p:nvPr>
        </p:nvSpPr>
        <p:spPr>
          <a:xfrm>
            <a:off x="728300" y="360000"/>
            <a:ext cx="10735400" cy="54000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1000"/>
              </a:spcBef>
              <a:spcAft>
                <a:spcPts val="0"/>
              </a:spcAft>
              <a:buClr>
                <a:srgbClr val="272727"/>
              </a:buClr>
              <a:buSzPts val="4400"/>
              <a:buFont typeface="Arial"/>
              <a:buNone/>
              <a:defRPr sz="4400" b="1" i="0" u="none" strike="noStrike" cap="none">
                <a:solidFill>
                  <a:srgbClr val="27272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2" name="Google Shape;852;p100"/>
          <p:cNvSpPr txBox="1">
            <a:spLocks noGrp="1"/>
          </p:cNvSpPr>
          <p:nvPr>
            <p:ph type="body" idx="3"/>
          </p:nvPr>
        </p:nvSpPr>
        <p:spPr>
          <a:xfrm>
            <a:off x="4032455" y="6400345"/>
            <a:ext cx="4126729" cy="271350"/>
          </a:xfrm>
          <a:prstGeom prst="rect">
            <a:avLst/>
          </a:prstGeom>
          <a:noFill/>
          <a:ln>
            <a:noFill/>
          </a:ln>
        </p:spPr>
        <p:txBody>
          <a:bodyPr spcFirstLastPara="1" wrap="square" lIns="0" tIns="0" rIns="0" bIns="0" anchor="ctr" anchorCtr="0">
            <a:noAutofit/>
          </a:bodyPr>
          <a:lstStyle>
            <a:lvl1pPr marL="457200" marR="0" lvl="0" indent="-228600" algn="ctr" rtl="0">
              <a:lnSpc>
                <a:spcPct val="90000"/>
              </a:lnSpc>
              <a:spcBef>
                <a:spcPts val="0"/>
              </a:spcBef>
              <a:spcAft>
                <a:spcPts val="0"/>
              </a:spcAft>
              <a:buClr>
                <a:srgbClr val="ADADAD"/>
              </a:buClr>
              <a:buSzPts val="1600"/>
              <a:buFont typeface="Arial"/>
              <a:buNone/>
              <a:defRPr sz="1600" b="0" i="0" u="none" strike="noStrike" cap="none">
                <a:solidFill>
                  <a:srgbClr val="ADADAD"/>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18054548"/>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de-DE" sz="4400" b="0" strike="noStrike" spc="-1">
              <a:latin typeface="Arial"/>
            </a:endParaRPr>
          </a:p>
        </p:txBody>
      </p:sp>
      <p:sp>
        <p:nvSpPr>
          <p:cNvPr id="2" name="PlaceHolder 2"/>
          <p:cNvSpPr>
            <a:spLocks noGrp="1"/>
          </p:cNvSpPr>
          <p:nvPr>
            <p:ph type="subTitle"/>
          </p:nvPr>
        </p:nvSpPr>
        <p:spPr>
          <a:xfrm>
            <a:off x="609480" y="1604520"/>
            <a:ext cx="10972440" cy="3977280"/>
          </a:xfrm>
          <a:prstGeom prst="rect">
            <a:avLst/>
          </a:prstGeom>
        </p:spPr>
        <p:txBody>
          <a:bodyPr lIns="0" tIns="0" rIns="0" bIns="0" anchor="ctr">
            <a:spAutoFit/>
          </a:bodyPr>
          <a:lstStyle/>
          <a:p>
            <a:pPr algn="ctr"/>
            <a:endParaRPr lang="de-DE" sz="3200" b="0" strike="noStrike" spc="-1">
              <a:latin typeface="Arial"/>
            </a:endParaRPr>
          </a:p>
        </p:txBody>
      </p:sp>
    </p:spTree>
    <p:extLst>
      <p:ext uri="{BB962C8B-B14F-4D97-AF65-F5344CB8AC3E}">
        <p14:creationId xmlns:p14="http://schemas.microsoft.com/office/powerpoint/2010/main" val="52783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3.png"/><Relationship Id="rId2" Type="http://schemas.openxmlformats.org/officeDocument/2006/relationships/slideLayout" Target="../slideLayouts/slideLayout51.xml"/><Relationship Id="rId16" Type="http://schemas.openxmlformats.org/officeDocument/2006/relationships/theme" Target="../theme/theme4.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slideLayout" Target="../slideLayouts/slideLayout90.xml"/><Relationship Id="rId39" Type="http://schemas.openxmlformats.org/officeDocument/2006/relationships/slideLayout" Target="../slideLayouts/slideLayout103.xml"/><Relationship Id="rId21" Type="http://schemas.openxmlformats.org/officeDocument/2006/relationships/slideLayout" Target="../slideLayouts/slideLayout85.xml"/><Relationship Id="rId34" Type="http://schemas.openxmlformats.org/officeDocument/2006/relationships/slideLayout" Target="../slideLayouts/slideLayout98.xml"/><Relationship Id="rId42" Type="http://schemas.openxmlformats.org/officeDocument/2006/relationships/slideLayout" Target="../slideLayouts/slideLayout106.xml"/><Relationship Id="rId47" Type="http://schemas.openxmlformats.org/officeDocument/2006/relationships/theme" Target="../theme/theme5.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9" Type="http://schemas.openxmlformats.org/officeDocument/2006/relationships/slideLayout" Target="../slideLayouts/slideLayout93.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32" Type="http://schemas.openxmlformats.org/officeDocument/2006/relationships/slideLayout" Target="../slideLayouts/slideLayout96.xml"/><Relationship Id="rId37" Type="http://schemas.openxmlformats.org/officeDocument/2006/relationships/slideLayout" Target="../slideLayouts/slideLayout101.xml"/><Relationship Id="rId40" Type="http://schemas.openxmlformats.org/officeDocument/2006/relationships/slideLayout" Target="../slideLayouts/slideLayout104.xml"/><Relationship Id="rId45" Type="http://schemas.openxmlformats.org/officeDocument/2006/relationships/slideLayout" Target="../slideLayouts/slideLayout109.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28" Type="http://schemas.openxmlformats.org/officeDocument/2006/relationships/slideLayout" Target="../slideLayouts/slideLayout92.xml"/><Relationship Id="rId36" Type="http://schemas.openxmlformats.org/officeDocument/2006/relationships/slideLayout" Target="../slideLayouts/slideLayout100.xml"/><Relationship Id="rId49" Type="http://schemas.openxmlformats.org/officeDocument/2006/relationships/image" Target="../media/image5.svg"/><Relationship Id="rId10" Type="http://schemas.openxmlformats.org/officeDocument/2006/relationships/slideLayout" Target="../slideLayouts/slideLayout74.xml"/><Relationship Id="rId19" Type="http://schemas.openxmlformats.org/officeDocument/2006/relationships/slideLayout" Target="../slideLayouts/slideLayout83.xml"/><Relationship Id="rId31" Type="http://schemas.openxmlformats.org/officeDocument/2006/relationships/slideLayout" Target="../slideLayouts/slideLayout95.xml"/><Relationship Id="rId44" Type="http://schemas.openxmlformats.org/officeDocument/2006/relationships/slideLayout" Target="../slideLayouts/slideLayout108.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slideLayout" Target="../slideLayouts/slideLayout91.xml"/><Relationship Id="rId30" Type="http://schemas.openxmlformats.org/officeDocument/2006/relationships/slideLayout" Target="../slideLayouts/slideLayout94.xml"/><Relationship Id="rId35" Type="http://schemas.openxmlformats.org/officeDocument/2006/relationships/slideLayout" Target="../slideLayouts/slideLayout99.xml"/><Relationship Id="rId43" Type="http://schemas.openxmlformats.org/officeDocument/2006/relationships/slideLayout" Target="../slideLayouts/slideLayout107.xml"/><Relationship Id="rId48" Type="http://schemas.openxmlformats.org/officeDocument/2006/relationships/image" Target="../media/image4.svg"/><Relationship Id="rId8" Type="http://schemas.openxmlformats.org/officeDocument/2006/relationships/slideLayout" Target="../slideLayouts/slideLayout72.xml"/><Relationship Id="rId3" Type="http://schemas.openxmlformats.org/officeDocument/2006/relationships/slideLayout" Target="../slideLayouts/slideLayout67.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33" Type="http://schemas.openxmlformats.org/officeDocument/2006/relationships/slideLayout" Target="../slideLayouts/slideLayout97.xml"/><Relationship Id="rId38" Type="http://schemas.openxmlformats.org/officeDocument/2006/relationships/slideLayout" Target="../slideLayouts/slideLayout102.xml"/><Relationship Id="rId46" Type="http://schemas.openxmlformats.org/officeDocument/2006/relationships/slideLayout" Target="../slideLayouts/slideLayout110.xml"/><Relationship Id="rId20" Type="http://schemas.openxmlformats.org/officeDocument/2006/relationships/slideLayout" Target="../slideLayouts/slideLayout84.xml"/><Relationship Id="rId41" Type="http://schemas.openxmlformats.org/officeDocument/2006/relationships/slideLayout" Target="../slideLayouts/slideLayout105.xml"/><Relationship Id="rId1" Type="http://schemas.openxmlformats.org/officeDocument/2006/relationships/slideLayout" Target="../slideLayouts/slideLayout65.xml"/><Relationship Id="rId6"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theme" Target="../theme/theme6.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slideLayout" Target="../slideLayouts/slideLayout166.xml"/><Relationship Id="rId39" Type="http://schemas.openxmlformats.org/officeDocument/2006/relationships/slideLayout" Target="../slideLayouts/slideLayout179.xml"/><Relationship Id="rId21" Type="http://schemas.openxmlformats.org/officeDocument/2006/relationships/slideLayout" Target="../slideLayouts/slideLayout161.xml"/><Relationship Id="rId34" Type="http://schemas.openxmlformats.org/officeDocument/2006/relationships/slideLayout" Target="../slideLayouts/slideLayout174.xml"/><Relationship Id="rId7" Type="http://schemas.openxmlformats.org/officeDocument/2006/relationships/slideLayout" Target="../slideLayouts/slideLayout14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29" Type="http://schemas.openxmlformats.org/officeDocument/2006/relationships/slideLayout" Target="../slideLayouts/slideLayout169.xml"/><Relationship Id="rId41" Type="http://schemas.openxmlformats.org/officeDocument/2006/relationships/image" Target="../media/image4.svg"/><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slideLayout" Target="../slideLayouts/slideLayout164.xml"/><Relationship Id="rId32" Type="http://schemas.openxmlformats.org/officeDocument/2006/relationships/slideLayout" Target="../slideLayouts/slideLayout172.xml"/><Relationship Id="rId37" Type="http://schemas.openxmlformats.org/officeDocument/2006/relationships/slideLayout" Target="../slideLayouts/slideLayout177.xml"/><Relationship Id="rId40" Type="http://schemas.openxmlformats.org/officeDocument/2006/relationships/theme" Target="../theme/theme7.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28" Type="http://schemas.openxmlformats.org/officeDocument/2006/relationships/slideLayout" Target="../slideLayouts/slideLayout168.xml"/><Relationship Id="rId36" Type="http://schemas.openxmlformats.org/officeDocument/2006/relationships/slideLayout" Target="../slideLayouts/slideLayout176.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31" Type="http://schemas.openxmlformats.org/officeDocument/2006/relationships/slideLayout" Target="../slideLayouts/slideLayout171.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 Id="rId27" Type="http://schemas.openxmlformats.org/officeDocument/2006/relationships/slideLayout" Target="../slideLayouts/slideLayout167.xml"/><Relationship Id="rId30" Type="http://schemas.openxmlformats.org/officeDocument/2006/relationships/slideLayout" Target="../slideLayouts/slideLayout170.xml"/><Relationship Id="rId35" Type="http://schemas.openxmlformats.org/officeDocument/2006/relationships/slideLayout" Target="../slideLayouts/slideLayout175.xml"/><Relationship Id="rId8" Type="http://schemas.openxmlformats.org/officeDocument/2006/relationships/slideLayout" Target="../slideLayouts/slideLayout148.xml"/><Relationship Id="rId3" Type="http://schemas.openxmlformats.org/officeDocument/2006/relationships/slideLayout" Target="../slideLayouts/slideLayout143.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slideLayout" Target="../slideLayouts/slideLayout165.xml"/><Relationship Id="rId33" Type="http://schemas.openxmlformats.org/officeDocument/2006/relationships/slideLayout" Target="../slideLayouts/slideLayout173.xml"/><Relationship Id="rId38" Type="http://schemas.openxmlformats.org/officeDocument/2006/relationships/slideLayout" Target="../slideLayouts/slideLayout1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2" Type="http://schemas.openxmlformats.org/officeDocument/2006/relationships/slideLayout" Target="../slideLayouts/slideLayout181.xml"/><Relationship Id="rId16" Type="http://schemas.openxmlformats.org/officeDocument/2006/relationships/image" Target="../media/image1.png"/><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theme" Target="../theme/theme8.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slideLayout" Target="../slideLayouts/slideLayout193.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5" Type="http://schemas.openxmlformats.org/officeDocument/2006/relationships/slideLayout" Target="../slideLayouts/slideLayout198.xml"/><Relationship Id="rId4" Type="http://schemas.openxmlformats.org/officeDocument/2006/relationships/slideLayout" Target="../slideLayouts/slideLayout197.xml"/><Relationship Id="rId9"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26" Type="http://schemas.openxmlformats.org/officeDocument/2006/relationships/slideLayout" Target="../slideLayouts/slideLayout226.xml"/><Relationship Id="rId117" Type="http://schemas.openxmlformats.org/officeDocument/2006/relationships/slideLayout" Target="../slideLayouts/slideLayout317.xml"/><Relationship Id="rId21" Type="http://schemas.openxmlformats.org/officeDocument/2006/relationships/slideLayout" Target="../slideLayouts/slideLayout221.xml"/><Relationship Id="rId42" Type="http://schemas.openxmlformats.org/officeDocument/2006/relationships/slideLayout" Target="../slideLayouts/slideLayout242.xml"/><Relationship Id="rId47" Type="http://schemas.openxmlformats.org/officeDocument/2006/relationships/slideLayout" Target="../slideLayouts/slideLayout247.xml"/><Relationship Id="rId63" Type="http://schemas.openxmlformats.org/officeDocument/2006/relationships/slideLayout" Target="../slideLayouts/slideLayout263.xml"/><Relationship Id="rId68" Type="http://schemas.openxmlformats.org/officeDocument/2006/relationships/slideLayout" Target="../slideLayouts/slideLayout268.xml"/><Relationship Id="rId84" Type="http://schemas.openxmlformats.org/officeDocument/2006/relationships/slideLayout" Target="../slideLayouts/slideLayout284.xml"/><Relationship Id="rId89" Type="http://schemas.openxmlformats.org/officeDocument/2006/relationships/slideLayout" Target="../slideLayouts/slideLayout289.xml"/><Relationship Id="rId112" Type="http://schemas.openxmlformats.org/officeDocument/2006/relationships/slideLayout" Target="../slideLayouts/slideLayout312.xml"/><Relationship Id="rId16" Type="http://schemas.openxmlformats.org/officeDocument/2006/relationships/slideLayout" Target="../slideLayouts/slideLayout216.xml"/><Relationship Id="rId107" Type="http://schemas.openxmlformats.org/officeDocument/2006/relationships/slideLayout" Target="../slideLayouts/slideLayout307.xml"/><Relationship Id="rId11" Type="http://schemas.openxmlformats.org/officeDocument/2006/relationships/slideLayout" Target="../slideLayouts/slideLayout211.xml"/><Relationship Id="rId32" Type="http://schemas.openxmlformats.org/officeDocument/2006/relationships/slideLayout" Target="../slideLayouts/slideLayout232.xml"/><Relationship Id="rId37" Type="http://schemas.openxmlformats.org/officeDocument/2006/relationships/slideLayout" Target="../slideLayouts/slideLayout237.xml"/><Relationship Id="rId53" Type="http://schemas.openxmlformats.org/officeDocument/2006/relationships/slideLayout" Target="../slideLayouts/slideLayout253.xml"/><Relationship Id="rId58" Type="http://schemas.openxmlformats.org/officeDocument/2006/relationships/slideLayout" Target="../slideLayouts/slideLayout258.xml"/><Relationship Id="rId74" Type="http://schemas.openxmlformats.org/officeDocument/2006/relationships/slideLayout" Target="../slideLayouts/slideLayout274.xml"/><Relationship Id="rId79" Type="http://schemas.openxmlformats.org/officeDocument/2006/relationships/slideLayout" Target="../slideLayouts/slideLayout279.xml"/><Relationship Id="rId102" Type="http://schemas.openxmlformats.org/officeDocument/2006/relationships/slideLayout" Target="../slideLayouts/slideLayout302.xml"/><Relationship Id="rId123" Type="http://schemas.openxmlformats.org/officeDocument/2006/relationships/slideLayout" Target="../slideLayouts/slideLayout323.xml"/><Relationship Id="rId5" Type="http://schemas.openxmlformats.org/officeDocument/2006/relationships/slideLayout" Target="../slideLayouts/slideLayout205.xml"/><Relationship Id="rId90" Type="http://schemas.openxmlformats.org/officeDocument/2006/relationships/slideLayout" Target="../slideLayouts/slideLayout290.xml"/><Relationship Id="rId95" Type="http://schemas.openxmlformats.org/officeDocument/2006/relationships/slideLayout" Target="../slideLayouts/slideLayout295.xml"/><Relationship Id="rId22" Type="http://schemas.openxmlformats.org/officeDocument/2006/relationships/slideLayout" Target="../slideLayouts/slideLayout222.xml"/><Relationship Id="rId27" Type="http://schemas.openxmlformats.org/officeDocument/2006/relationships/slideLayout" Target="../slideLayouts/slideLayout227.xml"/><Relationship Id="rId43" Type="http://schemas.openxmlformats.org/officeDocument/2006/relationships/slideLayout" Target="../slideLayouts/slideLayout243.xml"/><Relationship Id="rId48" Type="http://schemas.openxmlformats.org/officeDocument/2006/relationships/slideLayout" Target="../slideLayouts/slideLayout248.xml"/><Relationship Id="rId64" Type="http://schemas.openxmlformats.org/officeDocument/2006/relationships/slideLayout" Target="../slideLayouts/slideLayout264.xml"/><Relationship Id="rId69" Type="http://schemas.openxmlformats.org/officeDocument/2006/relationships/slideLayout" Target="../slideLayouts/slideLayout269.xml"/><Relationship Id="rId113" Type="http://schemas.openxmlformats.org/officeDocument/2006/relationships/slideLayout" Target="../slideLayouts/slideLayout313.xml"/><Relationship Id="rId118" Type="http://schemas.openxmlformats.org/officeDocument/2006/relationships/slideLayout" Target="../slideLayouts/slideLayout318.xml"/><Relationship Id="rId80" Type="http://schemas.openxmlformats.org/officeDocument/2006/relationships/slideLayout" Target="../slideLayouts/slideLayout280.xml"/><Relationship Id="rId85" Type="http://schemas.openxmlformats.org/officeDocument/2006/relationships/slideLayout" Target="../slideLayouts/slideLayout285.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33" Type="http://schemas.openxmlformats.org/officeDocument/2006/relationships/slideLayout" Target="../slideLayouts/slideLayout233.xml"/><Relationship Id="rId38" Type="http://schemas.openxmlformats.org/officeDocument/2006/relationships/slideLayout" Target="../slideLayouts/slideLayout238.xml"/><Relationship Id="rId59" Type="http://schemas.openxmlformats.org/officeDocument/2006/relationships/slideLayout" Target="../slideLayouts/slideLayout259.xml"/><Relationship Id="rId103" Type="http://schemas.openxmlformats.org/officeDocument/2006/relationships/slideLayout" Target="../slideLayouts/slideLayout303.xml"/><Relationship Id="rId108" Type="http://schemas.openxmlformats.org/officeDocument/2006/relationships/slideLayout" Target="../slideLayouts/slideLayout308.xml"/><Relationship Id="rId124" Type="http://schemas.openxmlformats.org/officeDocument/2006/relationships/theme" Target="../theme/theme10.xml"/><Relationship Id="rId54" Type="http://schemas.openxmlformats.org/officeDocument/2006/relationships/slideLayout" Target="../slideLayouts/slideLayout254.xml"/><Relationship Id="rId70" Type="http://schemas.openxmlformats.org/officeDocument/2006/relationships/slideLayout" Target="../slideLayouts/slideLayout270.xml"/><Relationship Id="rId75" Type="http://schemas.openxmlformats.org/officeDocument/2006/relationships/slideLayout" Target="../slideLayouts/slideLayout275.xml"/><Relationship Id="rId91" Type="http://schemas.openxmlformats.org/officeDocument/2006/relationships/slideLayout" Target="../slideLayouts/slideLayout291.xml"/><Relationship Id="rId96" Type="http://schemas.openxmlformats.org/officeDocument/2006/relationships/slideLayout" Target="../slideLayouts/slideLayout296.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23" Type="http://schemas.openxmlformats.org/officeDocument/2006/relationships/slideLayout" Target="../slideLayouts/slideLayout223.xml"/><Relationship Id="rId28" Type="http://schemas.openxmlformats.org/officeDocument/2006/relationships/slideLayout" Target="../slideLayouts/slideLayout228.xml"/><Relationship Id="rId49" Type="http://schemas.openxmlformats.org/officeDocument/2006/relationships/slideLayout" Target="../slideLayouts/slideLayout249.xml"/><Relationship Id="rId114" Type="http://schemas.openxmlformats.org/officeDocument/2006/relationships/slideLayout" Target="../slideLayouts/slideLayout314.xml"/><Relationship Id="rId119" Type="http://schemas.openxmlformats.org/officeDocument/2006/relationships/slideLayout" Target="../slideLayouts/slideLayout319.xml"/><Relationship Id="rId44" Type="http://schemas.openxmlformats.org/officeDocument/2006/relationships/slideLayout" Target="../slideLayouts/slideLayout244.xml"/><Relationship Id="rId60" Type="http://schemas.openxmlformats.org/officeDocument/2006/relationships/slideLayout" Target="../slideLayouts/slideLayout260.xml"/><Relationship Id="rId65" Type="http://schemas.openxmlformats.org/officeDocument/2006/relationships/slideLayout" Target="../slideLayouts/slideLayout265.xml"/><Relationship Id="rId81" Type="http://schemas.openxmlformats.org/officeDocument/2006/relationships/slideLayout" Target="../slideLayouts/slideLayout281.xml"/><Relationship Id="rId86" Type="http://schemas.openxmlformats.org/officeDocument/2006/relationships/slideLayout" Target="../slideLayouts/slideLayout286.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39" Type="http://schemas.openxmlformats.org/officeDocument/2006/relationships/slideLayout" Target="../slideLayouts/slideLayout239.xml"/><Relationship Id="rId109" Type="http://schemas.openxmlformats.org/officeDocument/2006/relationships/slideLayout" Target="../slideLayouts/slideLayout309.xml"/><Relationship Id="rId34" Type="http://schemas.openxmlformats.org/officeDocument/2006/relationships/slideLayout" Target="../slideLayouts/slideLayout234.xml"/><Relationship Id="rId50" Type="http://schemas.openxmlformats.org/officeDocument/2006/relationships/slideLayout" Target="../slideLayouts/slideLayout250.xml"/><Relationship Id="rId55" Type="http://schemas.openxmlformats.org/officeDocument/2006/relationships/slideLayout" Target="../slideLayouts/slideLayout255.xml"/><Relationship Id="rId76" Type="http://schemas.openxmlformats.org/officeDocument/2006/relationships/slideLayout" Target="../slideLayouts/slideLayout276.xml"/><Relationship Id="rId97" Type="http://schemas.openxmlformats.org/officeDocument/2006/relationships/slideLayout" Target="../slideLayouts/slideLayout297.xml"/><Relationship Id="rId104" Type="http://schemas.openxmlformats.org/officeDocument/2006/relationships/slideLayout" Target="../slideLayouts/slideLayout304.xml"/><Relationship Id="rId120" Type="http://schemas.openxmlformats.org/officeDocument/2006/relationships/slideLayout" Target="../slideLayouts/slideLayout320.xml"/><Relationship Id="rId7" Type="http://schemas.openxmlformats.org/officeDocument/2006/relationships/slideLayout" Target="../slideLayouts/slideLayout207.xml"/><Relationship Id="rId71" Type="http://schemas.openxmlformats.org/officeDocument/2006/relationships/slideLayout" Target="../slideLayouts/slideLayout271.xml"/><Relationship Id="rId92" Type="http://schemas.openxmlformats.org/officeDocument/2006/relationships/slideLayout" Target="../slideLayouts/slideLayout292.xml"/><Relationship Id="rId2" Type="http://schemas.openxmlformats.org/officeDocument/2006/relationships/slideLayout" Target="../slideLayouts/slideLayout202.xml"/><Relationship Id="rId29" Type="http://schemas.openxmlformats.org/officeDocument/2006/relationships/slideLayout" Target="../slideLayouts/slideLayout229.xml"/><Relationship Id="rId24" Type="http://schemas.openxmlformats.org/officeDocument/2006/relationships/slideLayout" Target="../slideLayouts/slideLayout224.xml"/><Relationship Id="rId40" Type="http://schemas.openxmlformats.org/officeDocument/2006/relationships/slideLayout" Target="../slideLayouts/slideLayout240.xml"/><Relationship Id="rId45" Type="http://schemas.openxmlformats.org/officeDocument/2006/relationships/slideLayout" Target="../slideLayouts/slideLayout245.xml"/><Relationship Id="rId66" Type="http://schemas.openxmlformats.org/officeDocument/2006/relationships/slideLayout" Target="../slideLayouts/slideLayout266.xml"/><Relationship Id="rId87" Type="http://schemas.openxmlformats.org/officeDocument/2006/relationships/slideLayout" Target="../slideLayouts/slideLayout287.xml"/><Relationship Id="rId110" Type="http://schemas.openxmlformats.org/officeDocument/2006/relationships/slideLayout" Target="../slideLayouts/slideLayout310.xml"/><Relationship Id="rId115" Type="http://schemas.openxmlformats.org/officeDocument/2006/relationships/slideLayout" Target="../slideLayouts/slideLayout315.xml"/><Relationship Id="rId61" Type="http://schemas.openxmlformats.org/officeDocument/2006/relationships/slideLayout" Target="../slideLayouts/slideLayout261.xml"/><Relationship Id="rId82" Type="http://schemas.openxmlformats.org/officeDocument/2006/relationships/slideLayout" Target="../slideLayouts/slideLayout282.xml"/><Relationship Id="rId19" Type="http://schemas.openxmlformats.org/officeDocument/2006/relationships/slideLayout" Target="../slideLayouts/slideLayout219.xml"/><Relationship Id="rId14" Type="http://schemas.openxmlformats.org/officeDocument/2006/relationships/slideLayout" Target="../slideLayouts/slideLayout214.xml"/><Relationship Id="rId30" Type="http://schemas.openxmlformats.org/officeDocument/2006/relationships/slideLayout" Target="../slideLayouts/slideLayout230.xml"/><Relationship Id="rId35" Type="http://schemas.openxmlformats.org/officeDocument/2006/relationships/slideLayout" Target="../slideLayouts/slideLayout235.xml"/><Relationship Id="rId56" Type="http://schemas.openxmlformats.org/officeDocument/2006/relationships/slideLayout" Target="../slideLayouts/slideLayout256.xml"/><Relationship Id="rId77" Type="http://schemas.openxmlformats.org/officeDocument/2006/relationships/slideLayout" Target="../slideLayouts/slideLayout277.xml"/><Relationship Id="rId100" Type="http://schemas.openxmlformats.org/officeDocument/2006/relationships/slideLayout" Target="../slideLayouts/slideLayout300.xml"/><Relationship Id="rId105" Type="http://schemas.openxmlformats.org/officeDocument/2006/relationships/slideLayout" Target="../slideLayouts/slideLayout305.xml"/><Relationship Id="rId8" Type="http://schemas.openxmlformats.org/officeDocument/2006/relationships/slideLayout" Target="../slideLayouts/slideLayout208.xml"/><Relationship Id="rId51" Type="http://schemas.openxmlformats.org/officeDocument/2006/relationships/slideLayout" Target="../slideLayouts/slideLayout251.xml"/><Relationship Id="rId72" Type="http://schemas.openxmlformats.org/officeDocument/2006/relationships/slideLayout" Target="../slideLayouts/slideLayout272.xml"/><Relationship Id="rId93" Type="http://schemas.openxmlformats.org/officeDocument/2006/relationships/slideLayout" Target="../slideLayouts/slideLayout293.xml"/><Relationship Id="rId98" Type="http://schemas.openxmlformats.org/officeDocument/2006/relationships/slideLayout" Target="../slideLayouts/slideLayout298.xml"/><Relationship Id="rId121" Type="http://schemas.openxmlformats.org/officeDocument/2006/relationships/slideLayout" Target="../slideLayouts/slideLayout321.xml"/><Relationship Id="rId3" Type="http://schemas.openxmlformats.org/officeDocument/2006/relationships/slideLayout" Target="../slideLayouts/slideLayout203.xml"/><Relationship Id="rId25" Type="http://schemas.openxmlformats.org/officeDocument/2006/relationships/slideLayout" Target="../slideLayouts/slideLayout225.xml"/><Relationship Id="rId46" Type="http://schemas.openxmlformats.org/officeDocument/2006/relationships/slideLayout" Target="../slideLayouts/slideLayout246.xml"/><Relationship Id="rId67" Type="http://schemas.openxmlformats.org/officeDocument/2006/relationships/slideLayout" Target="../slideLayouts/slideLayout267.xml"/><Relationship Id="rId116" Type="http://schemas.openxmlformats.org/officeDocument/2006/relationships/slideLayout" Target="../slideLayouts/slideLayout316.xml"/><Relationship Id="rId20" Type="http://schemas.openxmlformats.org/officeDocument/2006/relationships/slideLayout" Target="../slideLayouts/slideLayout220.xml"/><Relationship Id="rId41" Type="http://schemas.openxmlformats.org/officeDocument/2006/relationships/slideLayout" Target="../slideLayouts/slideLayout241.xml"/><Relationship Id="rId62" Type="http://schemas.openxmlformats.org/officeDocument/2006/relationships/slideLayout" Target="../slideLayouts/slideLayout262.xml"/><Relationship Id="rId83" Type="http://schemas.openxmlformats.org/officeDocument/2006/relationships/slideLayout" Target="../slideLayouts/slideLayout283.xml"/><Relationship Id="rId88" Type="http://schemas.openxmlformats.org/officeDocument/2006/relationships/slideLayout" Target="../slideLayouts/slideLayout288.xml"/><Relationship Id="rId111" Type="http://schemas.openxmlformats.org/officeDocument/2006/relationships/slideLayout" Target="../slideLayouts/slideLayout311.xml"/><Relationship Id="rId15" Type="http://schemas.openxmlformats.org/officeDocument/2006/relationships/slideLayout" Target="../slideLayouts/slideLayout215.xml"/><Relationship Id="rId36" Type="http://schemas.openxmlformats.org/officeDocument/2006/relationships/slideLayout" Target="../slideLayouts/slideLayout236.xml"/><Relationship Id="rId57" Type="http://schemas.openxmlformats.org/officeDocument/2006/relationships/slideLayout" Target="../slideLayouts/slideLayout257.xml"/><Relationship Id="rId106" Type="http://schemas.openxmlformats.org/officeDocument/2006/relationships/slideLayout" Target="../slideLayouts/slideLayout306.xml"/><Relationship Id="rId10" Type="http://schemas.openxmlformats.org/officeDocument/2006/relationships/slideLayout" Target="../slideLayouts/slideLayout210.xml"/><Relationship Id="rId31" Type="http://schemas.openxmlformats.org/officeDocument/2006/relationships/slideLayout" Target="../slideLayouts/slideLayout231.xml"/><Relationship Id="rId52" Type="http://schemas.openxmlformats.org/officeDocument/2006/relationships/slideLayout" Target="../slideLayouts/slideLayout252.xml"/><Relationship Id="rId73" Type="http://schemas.openxmlformats.org/officeDocument/2006/relationships/slideLayout" Target="../slideLayouts/slideLayout273.xml"/><Relationship Id="rId78" Type="http://schemas.openxmlformats.org/officeDocument/2006/relationships/slideLayout" Target="../slideLayouts/slideLayout278.xml"/><Relationship Id="rId94" Type="http://schemas.openxmlformats.org/officeDocument/2006/relationships/slideLayout" Target="../slideLayouts/slideLayout294.xml"/><Relationship Id="rId99" Type="http://schemas.openxmlformats.org/officeDocument/2006/relationships/slideLayout" Target="../slideLayouts/slideLayout299.xml"/><Relationship Id="rId101" Type="http://schemas.openxmlformats.org/officeDocument/2006/relationships/slideLayout" Target="../slideLayouts/slideLayout301.xml"/><Relationship Id="rId122" Type="http://schemas.openxmlformats.org/officeDocument/2006/relationships/slideLayout" Target="../slideLayouts/slideLayout3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platzhalter 6" descr="logo_outdooractive_green_rgb_700x227.png"/>
          <p:cNvPicPr>
            <a:picLocks noChangeAspect="1"/>
          </p:cNvPicPr>
          <p:nvPr userDrawn="1"/>
        </p:nvPicPr>
        <p:blipFill>
          <a:blip r:embed="rId8" cstate="screen">
            <a:extLst>
              <a:ext uri="{28A0092B-C50C-407E-A947-70E740481C1C}">
                <a14:useLocalDpi xmlns:a14="http://schemas.microsoft.com/office/drawing/2010/main" val="0"/>
              </a:ext>
            </a:extLst>
          </a:blip>
          <a:srcRect t="188" b="188"/>
          <a:stretch>
            <a:fillRect/>
          </a:stretch>
        </p:blipFill>
        <p:spPr>
          <a:xfrm>
            <a:off x="10491486" y="0"/>
            <a:ext cx="1700514" cy="583200"/>
          </a:xfrm>
          <a:prstGeom prst="rect">
            <a:avLst/>
          </a:prstGeom>
        </p:spPr>
      </p:pic>
    </p:spTree>
    <p:extLst>
      <p:ext uri="{BB962C8B-B14F-4D97-AF65-F5344CB8AC3E}">
        <p14:creationId xmlns:p14="http://schemas.microsoft.com/office/powerpoint/2010/main" val="3613220707"/>
      </p:ext>
    </p:extLst>
  </p:cSld>
  <p:clrMap bg1="lt1" tx1="dk1" bg2="lt2" tx2="dk2" accent1="accent1" accent2="accent2" accent3="accent3" accent4="accent4" accent5="accent5" accent6="accent6" hlink="hlink" folHlink="folHlink"/>
  <p:sldLayoutIdLst>
    <p:sldLayoutId id="2147483649" r:id="rId1"/>
    <p:sldLayoutId id="2147484166" r:id="rId2"/>
    <p:sldLayoutId id="2147484158" r:id="rId3"/>
    <p:sldLayoutId id="2147484167" r:id="rId4"/>
    <p:sldLayoutId id="2147483714" r:id="rId5"/>
    <p:sldLayoutId id="214748417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platzhalter 6" descr="logo_outdooractive_green_rgb_700x227.png"/>
          <p:cNvPicPr>
            <a:picLocks noChangeAspect="1"/>
          </p:cNvPicPr>
          <p:nvPr userDrawn="1"/>
        </p:nvPicPr>
        <p:blipFill>
          <a:blip r:embed="rId16" cstate="screen">
            <a:extLst>
              <a:ext uri="{28A0092B-C50C-407E-A947-70E740481C1C}">
                <a14:useLocalDpi xmlns:a14="http://schemas.microsoft.com/office/drawing/2010/main" val="0"/>
              </a:ext>
            </a:extLst>
          </a:blip>
          <a:srcRect t="188" b="188"/>
          <a:stretch>
            <a:fillRect/>
          </a:stretch>
        </p:blipFill>
        <p:spPr>
          <a:xfrm>
            <a:off x="10491486" y="0"/>
            <a:ext cx="1700514" cy="583200"/>
          </a:xfrm>
          <a:prstGeom prst="rect">
            <a:avLst/>
          </a:prstGeom>
        </p:spPr>
      </p:pic>
    </p:spTree>
    <p:extLst>
      <p:ext uri="{BB962C8B-B14F-4D97-AF65-F5344CB8AC3E}">
        <p14:creationId xmlns:p14="http://schemas.microsoft.com/office/powerpoint/2010/main" val="1921621612"/>
      </p:ext>
    </p:extLst>
  </p:cSld>
  <p:clrMap bg1="lt1" tx1="dk1" bg2="lt2" tx2="dk2" accent1="accent1" accent2="accent2" accent3="accent3" accent4="accent4" accent5="accent5" accent6="accent6" hlink="hlink" folHlink="folHlink"/>
  <p:sldLayoutIdLst>
    <p:sldLayoutId id="2147483663" r:id="rId1"/>
    <p:sldLayoutId id="2147484165" r:id="rId2"/>
    <p:sldLayoutId id="2147484170" r:id="rId3"/>
    <p:sldLayoutId id="2147484171" r:id="rId4"/>
    <p:sldLayoutId id="2147483665" r:id="rId5"/>
    <p:sldLayoutId id="2147484163" r:id="rId6"/>
    <p:sldLayoutId id="2147484164" r:id="rId7"/>
    <p:sldLayoutId id="2147484180" r:id="rId8"/>
    <p:sldLayoutId id="2147484179" r:id="rId9"/>
    <p:sldLayoutId id="2147484181" r:id="rId10"/>
    <p:sldLayoutId id="2147483708" r:id="rId11"/>
    <p:sldLayoutId id="2147483713" r:id="rId12"/>
    <p:sldLayoutId id="2147483711" r:id="rId13"/>
    <p:sldLayoutId id="214748371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7289285"/>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 id="2147483668" r:id="rId4"/>
    <p:sldLayoutId id="2147483653" r:id="rId5"/>
    <p:sldLayoutId id="2147483654" r:id="rId6"/>
    <p:sldLayoutId id="2147484156" r:id="rId7"/>
    <p:sldLayoutId id="2147484157" r:id="rId8"/>
    <p:sldLayoutId id="2147484159" r:id="rId9"/>
    <p:sldLayoutId id="2147484161" r:id="rId10"/>
    <p:sldLayoutId id="2147484162" r:id="rId11"/>
    <p:sldLayoutId id="2147484160" r:id="rId12"/>
    <p:sldLayoutId id="2147483660" r:id="rId13"/>
    <p:sldLayoutId id="2147483661" r:id="rId14"/>
    <p:sldLayoutId id="2147484177" r:id="rId15"/>
    <p:sldLayoutId id="2147484178" r:id="rId16"/>
    <p:sldLayoutId id="2147484173" r:id="rId17"/>
    <p:sldLayoutId id="2147484176" r:id="rId18"/>
    <p:sldLayoutId id="2147483702" r:id="rId19"/>
    <p:sldLayoutId id="2147484174" r:id="rId20"/>
    <p:sldLayoutId id="2147483655" r:id="rId21"/>
    <p:sldLayoutId id="2147483674" r:id="rId22"/>
    <p:sldLayoutId id="2147484169" r:id="rId23"/>
    <p:sldLayoutId id="2147483710" r:id="rId24"/>
    <p:sldLayoutId id="2147483656" r:id="rId25"/>
    <p:sldLayoutId id="2147484155" r:id="rId26"/>
    <p:sldLayoutId id="2147484168" r:id="rId27"/>
    <p:sldLayoutId id="2147484154" r:id="rId28"/>
    <p:sldLayoutId id="2147484172"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platzhalter 6" descr="logo_outdooractive_green_rgb_700x227.png"/>
          <p:cNvPicPr>
            <a:picLocks noChangeAspect="1"/>
          </p:cNvPicPr>
          <p:nvPr userDrawn="1"/>
        </p:nvPicPr>
        <p:blipFill>
          <a:blip r:embed="rId17" cstate="email">
            <a:extLst>
              <a:ext uri="{28A0092B-C50C-407E-A947-70E740481C1C}">
                <a14:useLocalDpi xmlns:a14="http://schemas.microsoft.com/office/drawing/2010/main" val="0"/>
              </a:ext>
            </a:extLst>
          </a:blip>
          <a:srcRect/>
          <a:stretch>
            <a:fillRect/>
          </a:stretch>
        </p:blipFill>
        <p:spPr>
          <a:xfrm>
            <a:off x="10491486" y="0"/>
            <a:ext cx="1700514" cy="583200"/>
          </a:xfrm>
          <a:prstGeom prst="rect">
            <a:avLst/>
          </a:prstGeom>
        </p:spPr>
      </p:pic>
    </p:spTree>
    <p:extLst>
      <p:ext uri="{BB962C8B-B14F-4D97-AF65-F5344CB8AC3E}">
        <p14:creationId xmlns:p14="http://schemas.microsoft.com/office/powerpoint/2010/main" val="51267537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3A4A463-61C0-4DE1-95E8-1DB6EAA72D39}"/>
              </a:ext>
            </a:extLst>
          </p:cNvPr>
          <p:cNvSpPr/>
          <p:nvPr userDrawn="1"/>
        </p:nvSpPr>
        <p:spPr>
          <a:xfrm>
            <a:off x="-65314" y="0"/>
            <a:ext cx="12352564" cy="938900"/>
          </a:xfrm>
          <a:prstGeom prst="rect">
            <a:avLst/>
          </a:prstGeom>
          <a:solidFill>
            <a:srgbClr val="306DA5"/>
          </a:solidFill>
          <a:ln>
            <a:solidFill>
              <a:srgbClr val="306D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41F676E-E3D6-4D58-801A-78DBE55B93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8"/>
              </a:ext>
            </a:extLst>
          </a:blip>
          <a:stretch>
            <a:fillRect/>
          </a:stretch>
        </p:blipFill>
        <p:spPr>
          <a:xfrm>
            <a:off x="9880833" y="-222742"/>
            <a:ext cx="2311167" cy="1634077"/>
          </a:xfrm>
          <a:prstGeom prst="rect">
            <a:avLst/>
          </a:prstGeom>
        </p:spPr>
      </p:pic>
      <p:pic>
        <p:nvPicPr>
          <p:cNvPr id="4" name="Grafik 3">
            <a:extLst>
              <a:ext uri="{FF2B5EF4-FFF2-40B4-BE49-F238E27FC236}">
                <a16:creationId xmlns:a16="http://schemas.microsoft.com/office/drawing/2014/main" id="{C890A54A-149E-4516-AC23-0D21365FA38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9880861" y="-223785"/>
            <a:ext cx="2311626" cy="1634400"/>
          </a:xfrm>
          <a:prstGeom prst="rect">
            <a:avLst/>
          </a:prstGeom>
        </p:spPr>
      </p:pic>
    </p:spTree>
    <p:extLst>
      <p:ext uri="{BB962C8B-B14F-4D97-AF65-F5344CB8AC3E}">
        <p14:creationId xmlns:p14="http://schemas.microsoft.com/office/powerpoint/2010/main" val="169261259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39" r:id="rId33"/>
    <p:sldLayoutId id="2147483840" r:id="rId34"/>
    <p:sldLayoutId id="2147483841" r:id="rId35"/>
    <p:sldLayoutId id="2147483842" r:id="rId36"/>
    <p:sldLayoutId id="2147483843" r:id="rId37"/>
    <p:sldLayoutId id="2147483844" r:id="rId38"/>
    <p:sldLayoutId id="2147483845" r:id="rId39"/>
    <p:sldLayoutId id="2147483846" r:id="rId40"/>
    <p:sldLayoutId id="2147483847" r:id="rId41"/>
    <p:sldLayoutId id="2147483848" r:id="rId42"/>
    <p:sldLayoutId id="2147483849" r:id="rId43"/>
    <p:sldLayoutId id="2147483850" r:id="rId44"/>
    <p:sldLayoutId id="2147483851" r:id="rId45"/>
    <p:sldLayoutId id="2147483852" r:id="rId46"/>
  </p:sldLayoutIdLst>
  <p:hf sldNum="0" hdr="0" ftr="0" dt="0"/>
  <p:txStyles>
    <p:titleStyle>
      <a:lvl1pPr lvl="0" algn="l" rtl="0">
        <a:lnSpc>
          <a:spcPct val="90000"/>
        </a:lnSpc>
        <a:spcBef>
          <a:spcPct val="0"/>
        </a:spcBef>
        <a:buNone/>
        <a:defRPr lang="en-US" sz="4400" dirty="0">
          <a:solidFill>
            <a:schemeClr val="tx1"/>
          </a:solidFill>
          <a:latin typeface="+mj-lt"/>
        </a:defRPr>
      </a:lvl1pPr>
    </p:titleStyle>
    <p:body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p:bodyStyle>
    <p:otherStyle>
      <a:lvl1pPr marL="0"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7219447"/>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 id="2147483915" r:id="rId25"/>
    <p:sldLayoutId id="2147483916" r:id="rId26"/>
    <p:sldLayoutId id="2147483917" r:id="rId27"/>
    <p:sldLayoutId id="2147483918" r:id="rId28"/>
    <p:sldLayoutId id="2147483919" r:id="rId29"/>
    <p:sldLayoutId id="2147483920"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41F676E-E3D6-4D58-801A-78DBE55B93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9880833" y="-222742"/>
            <a:ext cx="2311167" cy="1634077"/>
          </a:xfrm>
          <a:prstGeom prst="rect">
            <a:avLst/>
          </a:prstGeom>
        </p:spPr>
      </p:pic>
    </p:spTree>
    <p:extLst>
      <p:ext uri="{BB962C8B-B14F-4D97-AF65-F5344CB8AC3E}">
        <p14:creationId xmlns:p14="http://schemas.microsoft.com/office/powerpoint/2010/main" val="2571305125"/>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 id="2147483979" r:id="rId18"/>
    <p:sldLayoutId id="2147483980" r:id="rId19"/>
    <p:sldLayoutId id="2147483981" r:id="rId20"/>
    <p:sldLayoutId id="2147483982" r:id="rId21"/>
    <p:sldLayoutId id="2147483983" r:id="rId22"/>
    <p:sldLayoutId id="2147483984" r:id="rId23"/>
    <p:sldLayoutId id="2147483985" r:id="rId24"/>
    <p:sldLayoutId id="2147483986" r:id="rId25"/>
    <p:sldLayoutId id="2147483987" r:id="rId26"/>
    <p:sldLayoutId id="2147483988" r:id="rId27"/>
    <p:sldLayoutId id="2147483989" r:id="rId28"/>
    <p:sldLayoutId id="2147483990" r:id="rId29"/>
    <p:sldLayoutId id="2147483991" r:id="rId30"/>
    <p:sldLayoutId id="2147483992" r:id="rId31"/>
    <p:sldLayoutId id="2147483993" r:id="rId32"/>
    <p:sldLayoutId id="2147483994" r:id="rId33"/>
    <p:sldLayoutId id="2147483995" r:id="rId34"/>
    <p:sldLayoutId id="2147483996" r:id="rId35"/>
    <p:sldLayoutId id="2147483997" r:id="rId36"/>
    <p:sldLayoutId id="2147483998" r:id="rId37"/>
    <p:sldLayoutId id="2147483999" r:id="rId38"/>
    <p:sldLayoutId id="2147484000" r:id="rId39"/>
  </p:sldLayoutIdLst>
  <p:hf sldNum="0" hdr="0" ftr="0" dt="0"/>
  <p:txStyles>
    <p:titleStyle>
      <a:lvl1pPr lvl="0" algn="l" rtl="0">
        <a:lnSpc>
          <a:spcPct val="90000"/>
        </a:lnSpc>
        <a:spcBef>
          <a:spcPct val="0"/>
        </a:spcBef>
        <a:buNone/>
        <a:defRPr lang="en-US" sz="4400" dirty="0">
          <a:solidFill>
            <a:schemeClr val="tx1"/>
          </a:solidFill>
          <a:latin typeface="+mj-lt"/>
        </a:defRPr>
      </a:lvl1pPr>
    </p:titleStyle>
    <p:bodyStyle>
      <a:lvl1pPr marL="228600" lvl="0" indent="-228600" algn="l" rtl="0">
        <a:lnSpc>
          <a:spcPct val="90000"/>
        </a:lnSpc>
        <a:spcBef>
          <a:spcPts val="1000"/>
        </a:spcBef>
        <a:buFont typeface="Arial"/>
        <a:buChar char="•"/>
        <a:defRPr lang="en-US" sz="2800" dirty="0">
          <a:solidFill>
            <a:schemeClr val="tx1"/>
          </a:solidFill>
          <a:latin typeface="+mn-lt"/>
        </a:defRPr>
      </a:lvl1pPr>
      <a:lvl2pPr marL="685800" lvl="1" indent="-228600" algn="l" rtl="0">
        <a:lnSpc>
          <a:spcPct val="90000"/>
        </a:lnSpc>
        <a:spcBef>
          <a:spcPts val="500"/>
        </a:spcBef>
        <a:buFont typeface="Arial"/>
        <a:buChar char="•"/>
        <a:defRPr lang="en-US" sz="2400" dirty="0">
          <a:solidFill>
            <a:schemeClr val="tx1"/>
          </a:solidFill>
          <a:latin typeface="+mn-lt"/>
        </a:defRPr>
      </a:lvl2pPr>
      <a:lvl3pPr marL="1143000" lvl="2" indent="-228600" algn="l" rtl="0">
        <a:lnSpc>
          <a:spcPct val="90000"/>
        </a:lnSpc>
        <a:spcBef>
          <a:spcPts val="500"/>
        </a:spcBef>
        <a:buFont typeface="Arial"/>
        <a:buChar char="•"/>
        <a:defRPr lang="en-US" sz="2000" dirty="0">
          <a:solidFill>
            <a:schemeClr val="tx1"/>
          </a:solidFill>
          <a:latin typeface="+mn-lt"/>
        </a:defRPr>
      </a:lvl3pPr>
      <a:lvl4pPr marL="1600200" lvl="3" indent="-228600" algn="l" rtl="0">
        <a:lnSpc>
          <a:spcPct val="90000"/>
        </a:lnSpc>
        <a:spcBef>
          <a:spcPts val="500"/>
        </a:spcBef>
        <a:buFont typeface="Arial"/>
        <a:buChar char="•"/>
        <a:defRPr lang="en-US" sz="1800" dirty="0">
          <a:solidFill>
            <a:schemeClr val="tx1"/>
          </a:solidFill>
          <a:latin typeface="+mn-lt"/>
        </a:defRPr>
      </a:lvl4pPr>
      <a:lvl5pPr marL="2057400" lvl="4" indent="-228600" algn="l" rtl="0">
        <a:lnSpc>
          <a:spcPct val="90000"/>
        </a:lnSpc>
        <a:spcBef>
          <a:spcPts val="500"/>
        </a:spcBef>
        <a:buFont typeface="Arial"/>
        <a:buChar char="•"/>
        <a:defRPr lang="en-US" sz="1800" dirty="0">
          <a:solidFill>
            <a:schemeClr val="tx1"/>
          </a:solidFill>
          <a:latin typeface="+mn-lt"/>
        </a:defRPr>
      </a:lvl5pPr>
      <a:lvl6pPr marL="2514600" lvl="5" indent="-228600" algn="l" rtl="0">
        <a:lnSpc>
          <a:spcPct val="90000"/>
        </a:lnSpc>
        <a:spcBef>
          <a:spcPts val="500"/>
        </a:spcBef>
        <a:buFont typeface="Arial"/>
        <a:buChar char="•"/>
        <a:defRPr lang="en-US" sz="1800" dirty="0">
          <a:solidFill>
            <a:schemeClr val="tx1"/>
          </a:solidFill>
          <a:latin typeface="+mn-lt"/>
        </a:defRPr>
      </a:lvl6pPr>
      <a:lvl7pPr marL="2971800" lvl="6" indent="-228600" algn="l" rtl="0">
        <a:lnSpc>
          <a:spcPct val="90000"/>
        </a:lnSpc>
        <a:spcBef>
          <a:spcPts val="500"/>
        </a:spcBef>
        <a:buFont typeface="Arial"/>
        <a:buChar char="•"/>
        <a:defRPr lang="en-US" sz="1800" dirty="0">
          <a:solidFill>
            <a:schemeClr val="tx1"/>
          </a:solidFill>
          <a:latin typeface="+mn-lt"/>
        </a:defRPr>
      </a:lvl7pPr>
      <a:lvl8pPr marL="3429000" lvl="7" indent="-228600" algn="l" rtl="0">
        <a:lnSpc>
          <a:spcPct val="90000"/>
        </a:lnSpc>
        <a:spcBef>
          <a:spcPts val="500"/>
        </a:spcBef>
        <a:buFont typeface="Arial"/>
        <a:buChar char="•"/>
        <a:defRPr lang="en-US" sz="1800" dirty="0">
          <a:solidFill>
            <a:schemeClr val="tx1"/>
          </a:solidFill>
          <a:latin typeface="+mn-lt"/>
        </a:defRPr>
      </a:lvl8pPr>
      <a:lvl9pPr marL="3886200" lvl="8" indent="-228600" algn="l" rtl="0">
        <a:lnSpc>
          <a:spcPct val="90000"/>
        </a:lnSpc>
        <a:spcBef>
          <a:spcPts val="500"/>
        </a:spcBef>
        <a:buFont typeface="Arial"/>
        <a:buChar char="•"/>
        <a:defRPr lang="en-US" sz="1800" dirty="0">
          <a:solidFill>
            <a:schemeClr val="tx1"/>
          </a:solidFill>
          <a:latin typeface="+mn-lt"/>
        </a:defRPr>
      </a:lvl9pPr>
    </p:bodyStyle>
    <p:otherStyle>
      <a:lvl1pPr marL="0"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platzhalter 6" descr="logo_outdooractive_green_rgb_700x227.png"/>
          <p:cNvPicPr>
            <a:picLocks noChangeAspect="1"/>
          </p:cNvPicPr>
          <p:nvPr userDrawn="1"/>
        </p:nvPicPr>
        <p:blipFill>
          <a:blip r:embed="rId16" cstate="screen">
            <a:extLst>
              <a:ext uri="{28A0092B-C50C-407E-A947-70E740481C1C}">
                <a14:useLocalDpi xmlns:a14="http://schemas.microsoft.com/office/drawing/2010/main" val="0"/>
              </a:ext>
            </a:extLst>
          </a:blip>
          <a:srcRect t="188" b="188"/>
          <a:stretch>
            <a:fillRect/>
          </a:stretch>
        </p:blipFill>
        <p:spPr>
          <a:xfrm>
            <a:off x="10491486" y="0"/>
            <a:ext cx="1700514" cy="583200"/>
          </a:xfrm>
          <a:prstGeom prst="rect">
            <a:avLst/>
          </a:prstGeom>
        </p:spPr>
      </p:pic>
    </p:spTree>
    <p:extLst>
      <p:ext uri="{BB962C8B-B14F-4D97-AF65-F5344CB8AC3E}">
        <p14:creationId xmlns:p14="http://schemas.microsoft.com/office/powerpoint/2010/main" val="254352792"/>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 id="2147484007" r:id="rId6"/>
    <p:sldLayoutId id="2147484008" r:id="rId7"/>
    <p:sldLayoutId id="2147484009" r:id="rId8"/>
    <p:sldLayoutId id="2147484010" r:id="rId9"/>
    <p:sldLayoutId id="2147484011" r:id="rId10"/>
    <p:sldLayoutId id="2147484012" r:id="rId11"/>
    <p:sldLayoutId id="2147484013" r:id="rId12"/>
    <p:sldLayoutId id="2147484014" r:id="rId13"/>
    <p:sldLayoutId id="214748401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platzhalter 6" descr="logo_outdooractive_green_rgb_700x227.png"/>
          <p:cNvPicPr>
            <a:picLocks noChangeAspect="1"/>
          </p:cNvPicPr>
          <p:nvPr userDrawn="1"/>
        </p:nvPicPr>
        <p:blipFill>
          <a:blip r:embed="rId9" cstate="screen">
            <a:extLst>
              <a:ext uri="{28A0092B-C50C-407E-A947-70E740481C1C}">
                <a14:useLocalDpi xmlns:a14="http://schemas.microsoft.com/office/drawing/2010/main" val="0"/>
              </a:ext>
            </a:extLst>
          </a:blip>
          <a:srcRect t="188" b="188"/>
          <a:stretch>
            <a:fillRect/>
          </a:stretch>
        </p:blipFill>
        <p:spPr>
          <a:xfrm>
            <a:off x="10491486" y="0"/>
            <a:ext cx="1700514" cy="583200"/>
          </a:xfrm>
          <a:prstGeom prst="rect">
            <a:avLst/>
          </a:prstGeom>
        </p:spPr>
      </p:pic>
    </p:spTree>
    <p:extLst>
      <p:ext uri="{BB962C8B-B14F-4D97-AF65-F5344CB8AC3E}">
        <p14:creationId xmlns:p14="http://schemas.microsoft.com/office/powerpoint/2010/main" val="394146948"/>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555818197"/>
      </p:ext>
    </p:extLst>
  </p:cSld>
  <p:clrMap bg1="lt1" tx1="dk1" bg2="dk2" tx2="lt2" accent1="accent1" accent2="accent2" accent3="accent3" accent4="accent4" accent5="accent5" accent6="accent6" hlink="hlink" folHlink="folHlink"/>
  <p:sldLayoutIdLst>
    <p:sldLayoutId id="2147483678" r:id="rId1"/>
    <p:sldLayoutId id="2147484027"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 id="2147484040" r:id="rId14"/>
    <p:sldLayoutId id="2147484041" r:id="rId15"/>
    <p:sldLayoutId id="2147484042" r:id="rId16"/>
    <p:sldLayoutId id="2147484043" r:id="rId17"/>
    <p:sldLayoutId id="2147484044" r:id="rId18"/>
    <p:sldLayoutId id="2147484045" r:id="rId19"/>
    <p:sldLayoutId id="2147484046" r:id="rId20"/>
    <p:sldLayoutId id="2147484047" r:id="rId21"/>
    <p:sldLayoutId id="2147484048" r:id="rId22"/>
    <p:sldLayoutId id="2147484049" r:id="rId23"/>
    <p:sldLayoutId id="2147484050" r:id="rId24"/>
    <p:sldLayoutId id="2147484051" r:id="rId25"/>
    <p:sldLayoutId id="2147484052" r:id="rId26"/>
    <p:sldLayoutId id="2147484053" r:id="rId27"/>
    <p:sldLayoutId id="2147484054" r:id="rId28"/>
    <p:sldLayoutId id="2147484055" r:id="rId29"/>
    <p:sldLayoutId id="2147484056" r:id="rId30"/>
    <p:sldLayoutId id="2147484058" r:id="rId31"/>
    <p:sldLayoutId id="2147484059" r:id="rId32"/>
    <p:sldLayoutId id="2147484060" r:id="rId33"/>
    <p:sldLayoutId id="2147484061" r:id="rId34"/>
    <p:sldLayoutId id="2147483680" r:id="rId35"/>
    <p:sldLayoutId id="2147483681" r:id="rId36"/>
    <p:sldLayoutId id="2147483682" r:id="rId37"/>
    <p:sldLayoutId id="2147483683" r:id="rId38"/>
    <p:sldLayoutId id="2147483684" r:id="rId39"/>
    <p:sldLayoutId id="2147483685" r:id="rId40"/>
    <p:sldLayoutId id="2147483686" r:id="rId41"/>
    <p:sldLayoutId id="2147483687" r:id="rId42"/>
    <p:sldLayoutId id="2147483688" r:id="rId43"/>
    <p:sldLayoutId id="2147483689" r:id="rId44"/>
    <p:sldLayoutId id="2147483690" r:id="rId45"/>
    <p:sldLayoutId id="2147483691" r:id="rId46"/>
    <p:sldLayoutId id="2147483692" r:id="rId47"/>
    <p:sldLayoutId id="2147483693" r:id="rId48"/>
    <p:sldLayoutId id="2147483694" r:id="rId49"/>
    <p:sldLayoutId id="2147483695" r:id="rId50"/>
    <p:sldLayoutId id="2147483696" r:id="rId51"/>
    <p:sldLayoutId id="2147483697" r:id="rId52"/>
    <p:sldLayoutId id="2147483698" r:id="rId53"/>
    <p:sldLayoutId id="2147483699" r:id="rId54"/>
    <p:sldLayoutId id="2147483700" r:id="rId55"/>
    <p:sldLayoutId id="2147483701" r:id="rId56"/>
    <p:sldLayoutId id="2147483703" r:id="rId57"/>
    <p:sldLayoutId id="2147483704" r:id="rId58"/>
    <p:sldLayoutId id="2147483705" r:id="rId59"/>
    <p:sldLayoutId id="2147483706" r:id="rId60"/>
    <p:sldLayoutId id="2147483707" r:id="rId61"/>
    <p:sldLayoutId id="2147483718" r:id="rId62"/>
    <p:sldLayoutId id="2147483719" r:id="rId63"/>
    <p:sldLayoutId id="2147483720" r:id="rId64"/>
    <p:sldLayoutId id="2147483721" r:id="rId65"/>
    <p:sldLayoutId id="2147484062" r:id="rId66"/>
    <p:sldLayoutId id="2147484063" r:id="rId67"/>
    <p:sldLayoutId id="2147484064" r:id="rId68"/>
    <p:sldLayoutId id="2147484065" r:id="rId69"/>
    <p:sldLayoutId id="2147484066" r:id="rId70"/>
    <p:sldLayoutId id="2147484067" r:id="rId71"/>
    <p:sldLayoutId id="2147484068" r:id="rId72"/>
    <p:sldLayoutId id="2147484069" r:id="rId73"/>
    <p:sldLayoutId id="2147484070" r:id="rId74"/>
    <p:sldLayoutId id="2147484071" r:id="rId75"/>
    <p:sldLayoutId id="2147484072" r:id="rId76"/>
    <p:sldLayoutId id="2147484073" r:id="rId77"/>
    <p:sldLayoutId id="2147484074" r:id="rId78"/>
    <p:sldLayoutId id="2147484075" r:id="rId79"/>
    <p:sldLayoutId id="2147484076" r:id="rId80"/>
    <p:sldLayoutId id="2147484077" r:id="rId81"/>
    <p:sldLayoutId id="2147484078" r:id="rId82"/>
    <p:sldLayoutId id="2147484079" r:id="rId83"/>
    <p:sldLayoutId id="2147484080" r:id="rId84"/>
    <p:sldLayoutId id="2147484081" r:id="rId85"/>
    <p:sldLayoutId id="2147484082" r:id="rId86"/>
    <p:sldLayoutId id="2147484083" r:id="rId87"/>
    <p:sldLayoutId id="2147484084" r:id="rId88"/>
    <p:sldLayoutId id="2147484085" r:id="rId89"/>
    <p:sldLayoutId id="2147484086" r:id="rId90"/>
    <p:sldLayoutId id="2147484087" r:id="rId91"/>
    <p:sldLayoutId id="2147484088" r:id="rId92"/>
    <p:sldLayoutId id="2147484089" r:id="rId93"/>
    <p:sldLayoutId id="2147484093" r:id="rId94"/>
    <p:sldLayoutId id="2147484094" r:id="rId95"/>
    <p:sldLayoutId id="2147484125" r:id="rId96"/>
    <p:sldLayoutId id="2147484126" r:id="rId97"/>
    <p:sldLayoutId id="2147484127" r:id="rId98"/>
    <p:sldLayoutId id="2147484128" r:id="rId99"/>
    <p:sldLayoutId id="2147484129" r:id="rId100"/>
    <p:sldLayoutId id="2147484130" r:id="rId101"/>
    <p:sldLayoutId id="2147484131" r:id="rId102"/>
    <p:sldLayoutId id="2147484132" r:id="rId103"/>
    <p:sldLayoutId id="2147484133" r:id="rId104"/>
    <p:sldLayoutId id="2147484134" r:id="rId105"/>
    <p:sldLayoutId id="2147484135" r:id="rId106"/>
    <p:sldLayoutId id="2147484136" r:id="rId107"/>
    <p:sldLayoutId id="2147484137" r:id="rId108"/>
    <p:sldLayoutId id="2147484138" r:id="rId109"/>
    <p:sldLayoutId id="2147484139" r:id="rId110"/>
    <p:sldLayoutId id="2147484140" r:id="rId111"/>
    <p:sldLayoutId id="2147484141" r:id="rId112"/>
    <p:sldLayoutId id="2147484142" r:id="rId113"/>
    <p:sldLayoutId id="2147484143" r:id="rId114"/>
    <p:sldLayoutId id="2147484144" r:id="rId115"/>
    <p:sldLayoutId id="2147484145" r:id="rId116"/>
    <p:sldLayoutId id="2147484146" r:id="rId117"/>
    <p:sldLayoutId id="2147484147" r:id="rId118"/>
    <p:sldLayoutId id="2147484149" r:id="rId119"/>
    <p:sldLayoutId id="2147484150" r:id="rId120"/>
    <p:sldLayoutId id="2147484151" r:id="rId121"/>
    <p:sldLayoutId id="2147484152" r:id="rId122"/>
    <p:sldLayoutId id="2147484153" r:id="rId1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9">
          <a:extLst>
            <a:ext uri="{FF2B5EF4-FFF2-40B4-BE49-F238E27FC236}">
              <a16:creationId xmlns:a16="http://schemas.microsoft.com/office/drawing/2014/main" id="{EC4F8CA9-FF96-C6A2-4FEA-25338DFF6FC8}"/>
            </a:ext>
          </a:extLst>
        </p:cNvPr>
        <p:cNvGrpSpPr/>
        <p:nvPr/>
      </p:nvGrpSpPr>
      <p:grpSpPr>
        <a:xfrm>
          <a:off x="0" y="0"/>
          <a:ext cx="0" cy="0"/>
          <a:chOff x="0" y="0"/>
          <a:chExt cx="0" cy="0"/>
        </a:xfrm>
      </p:grpSpPr>
      <p:sp>
        <p:nvSpPr>
          <p:cNvPr id="381" name="Google Shape;381;p66">
            <a:extLst>
              <a:ext uri="{FF2B5EF4-FFF2-40B4-BE49-F238E27FC236}">
                <a16:creationId xmlns:a16="http://schemas.microsoft.com/office/drawing/2014/main" id="{32869D35-A2F9-3DCF-DC84-D8F54DB43362}"/>
              </a:ext>
            </a:extLst>
          </p:cNvPr>
          <p:cNvSpPr txBox="1">
            <a:spLocks noGrp="1"/>
          </p:cNvSpPr>
          <p:nvPr>
            <p:ph type="body" idx="1"/>
          </p:nvPr>
        </p:nvSpPr>
        <p:spPr>
          <a:xfrm>
            <a:off x="728300" y="360000"/>
            <a:ext cx="10735400" cy="540000"/>
          </a:xfrm>
          <a:prstGeom prst="rect">
            <a:avLst/>
          </a:prstGeom>
          <a:noFill/>
          <a:ln>
            <a:noFill/>
          </a:ln>
        </p:spPr>
        <p:txBody>
          <a:bodyPr spcFirstLastPara="1" wrap="square" lIns="0" tIns="0" rIns="0" bIns="0" anchor="ctr" anchorCtr="0">
            <a:noAutofit/>
          </a:bodyPr>
          <a:lstStyle/>
          <a:p>
            <a:pPr marL="0" indent="0">
              <a:spcBef>
                <a:spcPts val="0"/>
              </a:spcBef>
              <a:buClr>
                <a:srgbClr val="003399"/>
              </a:buClr>
            </a:pPr>
            <a:r>
              <a:rPr lang="en-US">
                <a:solidFill>
                  <a:srgbClr val="003399"/>
                </a:solidFill>
                <a:latin typeface="Aptos Display"/>
                <a:sym typeface="Play"/>
              </a:rPr>
              <a:t>Project Outline</a:t>
            </a:r>
            <a:endParaRPr>
              <a:solidFill>
                <a:srgbClr val="003399"/>
              </a:solidFill>
              <a:latin typeface="Aptos Display"/>
              <a:sym typeface="Play"/>
            </a:endParaRPr>
          </a:p>
        </p:txBody>
      </p:sp>
      <p:pic>
        <p:nvPicPr>
          <p:cNvPr id="382" name="Google Shape;382;p66">
            <a:extLst>
              <a:ext uri="{FF2B5EF4-FFF2-40B4-BE49-F238E27FC236}">
                <a16:creationId xmlns:a16="http://schemas.microsoft.com/office/drawing/2014/main" id="{70EAA338-427E-615F-490B-E63C120FED0D}"/>
              </a:ext>
            </a:extLst>
          </p:cNvPr>
          <p:cNvPicPr preferRelativeResize="0"/>
          <p:nvPr/>
        </p:nvPicPr>
        <p:blipFill rotWithShape="1">
          <a:blip r:embed="rId3">
            <a:alphaModFix/>
          </a:blip>
          <a:srcRect/>
          <a:stretch/>
        </p:blipFill>
        <p:spPr>
          <a:xfrm>
            <a:off x="10992465" y="278124"/>
            <a:ext cx="828031" cy="816609"/>
          </a:xfrm>
          <a:prstGeom prst="rect">
            <a:avLst/>
          </a:prstGeom>
          <a:noFill/>
          <a:ln>
            <a:noFill/>
          </a:ln>
        </p:spPr>
      </p:pic>
      <p:sp>
        <p:nvSpPr>
          <p:cNvPr id="3" name="Textfeld 2">
            <a:extLst>
              <a:ext uri="{FF2B5EF4-FFF2-40B4-BE49-F238E27FC236}">
                <a16:creationId xmlns:a16="http://schemas.microsoft.com/office/drawing/2014/main" id="{7D0374F8-277B-5EEA-6B11-943172FD1940}"/>
              </a:ext>
            </a:extLst>
          </p:cNvPr>
          <p:cNvSpPr txBox="1"/>
          <p:nvPr/>
        </p:nvSpPr>
        <p:spPr>
          <a:xfrm>
            <a:off x="640080" y="1207777"/>
            <a:ext cx="2672080" cy="659840"/>
          </a:xfrm>
          <a:prstGeom prst="rect">
            <a:avLst/>
          </a:prstGeom>
          <a:solidFill>
            <a:schemeClr val="bg1">
              <a:lumMod val="85000"/>
            </a:schemeClr>
          </a:solidFill>
          <a:ln>
            <a:noFill/>
          </a:ln>
        </p:spPr>
        <p:txBody>
          <a:bodyPr wrap="square" lIns="91440" tIns="45720" rIns="91440" bIns="45720" rtlCol="0" anchor="ctr">
            <a:noAutofit/>
          </a:bodyPr>
          <a:lstStyle/>
          <a:p>
            <a:r>
              <a:rPr lang="en-US" sz="1200" b="1"/>
              <a:t>PG2: </a:t>
            </a:r>
            <a:r>
              <a:rPr lang="en-US" sz="1400" b="1"/>
              <a:t>Community Building &amp; Local Engagement</a:t>
            </a:r>
          </a:p>
          <a:p>
            <a:endParaRPr lang="en-US" sz="1200" b="1" dirty="0">
              <a:cs typeface="Arial"/>
            </a:endParaRPr>
          </a:p>
        </p:txBody>
      </p:sp>
      <p:sp>
        <p:nvSpPr>
          <p:cNvPr id="4" name="Textfeld 3">
            <a:extLst>
              <a:ext uri="{FF2B5EF4-FFF2-40B4-BE49-F238E27FC236}">
                <a16:creationId xmlns:a16="http://schemas.microsoft.com/office/drawing/2014/main" id="{2EDCBDDC-C711-1FC7-30D1-08E198315BC7}"/>
              </a:ext>
            </a:extLst>
          </p:cNvPr>
          <p:cNvSpPr txBox="1"/>
          <p:nvPr/>
        </p:nvSpPr>
        <p:spPr>
          <a:xfrm>
            <a:off x="3383280" y="1207777"/>
            <a:ext cx="5994400" cy="659840"/>
          </a:xfrm>
          <a:prstGeom prst="rect">
            <a:avLst/>
          </a:prstGeom>
          <a:solidFill>
            <a:schemeClr val="bg1">
              <a:lumMod val="85000"/>
            </a:schemeClr>
          </a:solidFill>
          <a:ln>
            <a:noFill/>
          </a:ln>
        </p:spPr>
        <p:txBody>
          <a:bodyPr wrap="square" lIns="91440" tIns="45720" rIns="91440" bIns="45720" rtlCol="0" anchor="ctr">
            <a:noAutofit/>
          </a:bodyPr>
          <a:lstStyle/>
          <a:p>
            <a:r>
              <a:rPr lang="en-US" sz="1200" b="1"/>
              <a:t>Title: </a:t>
            </a:r>
            <a:r>
              <a:rPr lang="en-US" sz="1200">
                <a:ea typeface="+mn-lt"/>
                <a:cs typeface="+mn-lt"/>
              </a:rPr>
              <a:t>TRAILS4COMMUNITY — three trails, three questions, one working model for community benefit</a:t>
            </a:r>
            <a:endParaRPr lang="en-US" sz="1200" b="1" dirty="0">
              <a:ea typeface="+mn-lt"/>
              <a:cs typeface="+mn-lt"/>
            </a:endParaRPr>
          </a:p>
        </p:txBody>
      </p:sp>
      <p:sp>
        <p:nvSpPr>
          <p:cNvPr id="5" name="Textfeld 4">
            <a:extLst>
              <a:ext uri="{FF2B5EF4-FFF2-40B4-BE49-F238E27FC236}">
                <a16:creationId xmlns:a16="http://schemas.microsoft.com/office/drawing/2014/main" id="{A8A88BA9-57A5-4A77-F523-BF3F66FAEEB2}"/>
              </a:ext>
            </a:extLst>
          </p:cNvPr>
          <p:cNvSpPr txBox="1"/>
          <p:nvPr/>
        </p:nvSpPr>
        <p:spPr>
          <a:xfrm>
            <a:off x="640080" y="1960878"/>
            <a:ext cx="2672080" cy="1949457"/>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Problem statement:</a:t>
            </a:r>
          </a:p>
          <a:p>
            <a:endParaRPr lang="en-US" sz="1100" b="1" dirty="0">
              <a:ea typeface="+mn-lt"/>
              <a:cs typeface="+mn-lt"/>
            </a:endParaRPr>
          </a:p>
          <a:p>
            <a:r>
              <a:rPr lang="en-US" sz="1100">
                <a:ea typeface="+mn-lt"/>
                <a:cs typeface="+mn-lt"/>
              </a:rPr>
              <a:t>Long-distance trails work as tourism products but don't reliably spread economic benefit to the communities along them. Governance is fragmented (nobody steers the whole), local value often leaks out, and even where trails collect data, it doesn't add up to answers anyone can act on.</a:t>
            </a:r>
            <a:endParaRPr lang="en-US"/>
          </a:p>
        </p:txBody>
      </p:sp>
      <p:sp>
        <p:nvSpPr>
          <p:cNvPr id="6" name="Textfeld 5">
            <a:extLst>
              <a:ext uri="{FF2B5EF4-FFF2-40B4-BE49-F238E27FC236}">
                <a16:creationId xmlns:a16="http://schemas.microsoft.com/office/drawing/2014/main" id="{8A2069C8-0452-8323-B2B2-AF5E0ADC8150}"/>
              </a:ext>
            </a:extLst>
          </p:cNvPr>
          <p:cNvSpPr txBox="1"/>
          <p:nvPr/>
        </p:nvSpPr>
        <p:spPr>
          <a:xfrm>
            <a:off x="6368968" y="1960878"/>
            <a:ext cx="5284552" cy="1949457"/>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Description of project approach (how do you plan to achieve the goals):</a:t>
            </a:r>
          </a:p>
          <a:p>
            <a:endParaRPr lang="en-US" sz="1100" b="1" dirty="0">
              <a:ea typeface="+mn-lt"/>
              <a:cs typeface="+mn-lt"/>
            </a:endParaRPr>
          </a:p>
          <a:p>
            <a:r>
              <a:rPr lang="en-US" sz="1100" dirty="0">
                <a:ea typeface="+mn-lt"/>
                <a:cs typeface="+mn-lt"/>
              </a:rPr>
              <a:t>Three trails each pilot one part of the model for 24 months, on a shared </a:t>
            </a:r>
            <a:r>
              <a:rPr lang="en-US" sz="1100" dirty="0" err="1">
                <a:ea typeface="+mn-lt"/>
                <a:cs typeface="+mn-lt"/>
              </a:rPr>
              <a:t>Outdooractive</a:t>
            </a:r>
            <a:r>
              <a:rPr lang="en-US" sz="1100" dirty="0">
                <a:ea typeface="+mn-lt"/>
                <a:cs typeface="+mn-lt"/>
              </a:rPr>
              <a:t> digital layer and one common indicator set, with three cross-pilot rounds where each block (governance, services, measurement) gets tested outside its home context. European Trails e.V. owns the merge into a single blueprint from month one.</a:t>
            </a:r>
            <a:endParaRPr lang="en-US" dirty="0"/>
          </a:p>
        </p:txBody>
      </p:sp>
      <p:sp>
        <p:nvSpPr>
          <p:cNvPr id="7" name="Textfeld 6">
            <a:extLst>
              <a:ext uri="{FF2B5EF4-FFF2-40B4-BE49-F238E27FC236}">
                <a16:creationId xmlns:a16="http://schemas.microsoft.com/office/drawing/2014/main" id="{E321EEF8-E3E8-D5E3-1B1C-54064BB1DBB6}"/>
              </a:ext>
            </a:extLst>
          </p:cNvPr>
          <p:cNvSpPr txBox="1"/>
          <p:nvPr/>
        </p:nvSpPr>
        <p:spPr>
          <a:xfrm>
            <a:off x="640080" y="4003598"/>
            <a:ext cx="2672080" cy="1391362"/>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Expected output/products:</a:t>
            </a:r>
          </a:p>
          <a:p>
            <a:r>
              <a:rPr lang="en-US" sz="1050">
                <a:ea typeface="+mn-lt"/>
                <a:cs typeface="+mn-lt"/>
              </a:rPr>
              <a:t>An Integrated Destination Governance Model; a nature-based wellbeing/access service package; a validated territorial impact &amp; KPI framework (≥10 comparable indicators); a shared digital platform layer; one consolidated public blueprint and toolkit for replication.</a:t>
            </a:r>
            <a:endParaRPr lang="en-US" sz="1050">
              <a:cs typeface="Arial"/>
            </a:endParaRPr>
          </a:p>
        </p:txBody>
      </p:sp>
      <p:sp>
        <p:nvSpPr>
          <p:cNvPr id="9" name="Textfeld 8">
            <a:extLst>
              <a:ext uri="{FF2B5EF4-FFF2-40B4-BE49-F238E27FC236}">
                <a16:creationId xmlns:a16="http://schemas.microsoft.com/office/drawing/2014/main" id="{8D4BDB06-69EC-BEC3-6D3A-57DBC1EFA836}"/>
              </a:ext>
            </a:extLst>
          </p:cNvPr>
          <p:cNvSpPr txBox="1"/>
          <p:nvPr/>
        </p:nvSpPr>
        <p:spPr>
          <a:xfrm>
            <a:off x="640080" y="5488222"/>
            <a:ext cx="11013440" cy="1009778"/>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Why do you think a funding application for this project idea will be successful:</a:t>
            </a:r>
          </a:p>
          <a:p>
            <a:r>
              <a:rPr lang="en-US" sz="1100" dirty="0">
                <a:ea typeface="+mn-lt"/>
                <a:cs typeface="+mn-lt"/>
              </a:rPr>
              <a:t>It builds on things that already exist and work rather than starting from zero — three running trails, an active </a:t>
            </a:r>
            <a:r>
              <a:rPr lang="en-US" sz="1100" dirty="0" err="1">
                <a:ea typeface="+mn-lt"/>
                <a:cs typeface="+mn-lt"/>
              </a:rPr>
              <a:t>Outdooractive</a:t>
            </a:r>
            <a:r>
              <a:rPr lang="en-US" sz="1100" dirty="0">
                <a:ea typeface="+mn-lt"/>
                <a:cs typeface="+mn-lt"/>
              </a:rPr>
              <a:t> platform, an established Green Flag Trails framework, and a peer-reviewed economic impact methodology (Reuter et al. 2025) it adapts rather than reinvents. The three pilot contexts are deliberately different, so a result that holds across all three isn't a local fluke. Consortium, budget, milestones, and 17 measurable indicators are already worked out in detail.</a:t>
            </a:r>
            <a:endParaRPr lang="en-US" dirty="0"/>
          </a:p>
        </p:txBody>
      </p:sp>
      <p:sp>
        <p:nvSpPr>
          <p:cNvPr id="11" name="Textfeld 10">
            <a:extLst>
              <a:ext uri="{FF2B5EF4-FFF2-40B4-BE49-F238E27FC236}">
                <a16:creationId xmlns:a16="http://schemas.microsoft.com/office/drawing/2014/main" id="{1D82DCD2-47FF-0E27-C05C-5965624B595D}"/>
              </a:ext>
            </a:extLst>
          </p:cNvPr>
          <p:cNvSpPr txBox="1"/>
          <p:nvPr/>
        </p:nvSpPr>
        <p:spPr>
          <a:xfrm>
            <a:off x="8281890" y="4003598"/>
            <a:ext cx="1987632" cy="1391362"/>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Desired project partners:</a:t>
            </a:r>
          </a:p>
          <a:p>
            <a:r>
              <a:rPr lang="en-US" sz="1050" dirty="0">
                <a:ea typeface="+mn-lt"/>
                <a:cs typeface="+mn-lt"/>
              </a:rPr>
              <a:t>Julian Alps/Tourism </a:t>
            </a:r>
            <a:r>
              <a:rPr lang="en-US" sz="1050" dirty="0" err="1">
                <a:ea typeface="+mn-lt"/>
                <a:cs typeface="+mn-lt"/>
              </a:rPr>
              <a:t>Bohinj</a:t>
            </a:r>
            <a:r>
              <a:rPr lang="en-US" sz="1050" dirty="0">
                <a:ea typeface="+mn-lt"/>
                <a:cs typeface="+mn-lt"/>
              </a:rPr>
              <a:t> (coordinator), Alpine Association of Slovenia (PZS), Häme Nature Recreation Association, Aldeias </a:t>
            </a:r>
            <a:r>
              <a:rPr lang="en-US" sz="1050" dirty="0" err="1">
                <a:ea typeface="+mn-lt"/>
                <a:cs typeface="+mn-lt"/>
              </a:rPr>
              <a:t>Históricas</a:t>
            </a:r>
            <a:r>
              <a:rPr lang="en-US" sz="1050" dirty="0">
                <a:ea typeface="+mn-lt"/>
                <a:cs typeface="+mn-lt"/>
              </a:rPr>
              <a:t> de Portugal/GR22, </a:t>
            </a:r>
            <a:r>
              <a:rPr lang="en-US" sz="1050" dirty="0" err="1">
                <a:ea typeface="+mn-lt"/>
                <a:cs typeface="+mn-lt"/>
              </a:rPr>
              <a:t>Outdooractive</a:t>
            </a:r>
            <a:r>
              <a:rPr lang="en-US" sz="1050" dirty="0">
                <a:ea typeface="+mn-lt"/>
                <a:cs typeface="+mn-lt"/>
              </a:rPr>
              <a:t>,</a:t>
            </a:r>
            <a:endParaRPr lang="en-US" sz="1050">
              <a:cs typeface="Arial"/>
            </a:endParaRPr>
          </a:p>
        </p:txBody>
      </p:sp>
      <p:sp>
        <p:nvSpPr>
          <p:cNvPr id="12" name="Textfeld 11">
            <a:extLst>
              <a:ext uri="{FF2B5EF4-FFF2-40B4-BE49-F238E27FC236}">
                <a16:creationId xmlns:a16="http://schemas.microsoft.com/office/drawing/2014/main" id="{3387D9C3-1BBD-B79F-5375-1101289623FF}"/>
              </a:ext>
            </a:extLst>
          </p:cNvPr>
          <p:cNvSpPr txBox="1"/>
          <p:nvPr/>
        </p:nvSpPr>
        <p:spPr>
          <a:xfrm>
            <a:off x="10347960" y="4003598"/>
            <a:ext cx="1305560" cy="1391362"/>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t>Maturity </a:t>
            </a:r>
            <a:r>
              <a:rPr lang="en-US" sz="1100" b="1"/>
              <a:t>level:</a:t>
            </a:r>
            <a:endParaRPr lang="en-US"/>
          </a:p>
          <a:p>
            <a:endParaRPr lang="en-US" sz="1100" b="1" dirty="0">
              <a:cs typeface="Arial"/>
            </a:endParaRPr>
          </a:p>
          <a:p>
            <a:r>
              <a:rPr lang="en-US" sz="1100" b="1">
                <a:cs typeface="Arial"/>
              </a:rPr>
              <a:t>Applied</a:t>
            </a:r>
            <a:endParaRPr lang="en-US" sz="1100" b="1" dirty="0">
              <a:cs typeface="Arial"/>
            </a:endParaRPr>
          </a:p>
        </p:txBody>
      </p:sp>
      <p:sp>
        <p:nvSpPr>
          <p:cNvPr id="15" name="Textfeld 14">
            <a:extLst>
              <a:ext uri="{FF2B5EF4-FFF2-40B4-BE49-F238E27FC236}">
                <a16:creationId xmlns:a16="http://schemas.microsoft.com/office/drawing/2014/main" id="{7319E37E-458D-5CAD-18FA-EDCB7AC31DC1}"/>
              </a:ext>
            </a:extLst>
          </p:cNvPr>
          <p:cNvSpPr txBox="1"/>
          <p:nvPr/>
        </p:nvSpPr>
        <p:spPr>
          <a:xfrm>
            <a:off x="9448800" y="1207777"/>
            <a:ext cx="2204720" cy="659840"/>
          </a:xfrm>
          <a:prstGeom prst="rect">
            <a:avLst/>
          </a:prstGeom>
          <a:solidFill>
            <a:schemeClr val="bg1">
              <a:lumMod val="85000"/>
            </a:schemeClr>
          </a:solidFill>
          <a:ln>
            <a:noFill/>
          </a:ln>
        </p:spPr>
        <p:txBody>
          <a:bodyPr wrap="square" lIns="91440" tIns="45720" rIns="91440" bIns="45720" rtlCol="0" anchor="t">
            <a:noAutofit/>
          </a:bodyPr>
          <a:lstStyle/>
          <a:p>
            <a:r>
              <a:rPr lang="en-US" sz="1200" b="1" dirty="0">
                <a:solidFill>
                  <a:schemeClr val="tx1"/>
                </a:solidFill>
              </a:rPr>
              <a:t>Presenting Organization:</a:t>
            </a:r>
          </a:p>
          <a:p>
            <a:r>
              <a:rPr lang="en-US" sz="1200" dirty="0">
                <a:ea typeface="+mn-lt"/>
                <a:cs typeface="+mn-lt"/>
              </a:rPr>
              <a:t>European Trails &amp; Tourism </a:t>
            </a:r>
            <a:r>
              <a:rPr lang="en-US" sz="1200" dirty="0" err="1">
                <a:ea typeface="+mn-lt"/>
                <a:cs typeface="+mn-lt"/>
              </a:rPr>
              <a:t>Bohinj</a:t>
            </a:r>
            <a:endParaRPr lang="en-US" sz="1200" dirty="0">
              <a:cs typeface="Arial"/>
            </a:endParaRPr>
          </a:p>
        </p:txBody>
      </p:sp>
      <p:sp>
        <p:nvSpPr>
          <p:cNvPr id="16" name="Textfeld 15">
            <a:extLst>
              <a:ext uri="{FF2B5EF4-FFF2-40B4-BE49-F238E27FC236}">
                <a16:creationId xmlns:a16="http://schemas.microsoft.com/office/drawing/2014/main" id="{6B28B2A1-9130-4BD6-6571-EF60EC8C5AA6}"/>
              </a:ext>
            </a:extLst>
          </p:cNvPr>
          <p:cNvSpPr txBox="1"/>
          <p:nvPr/>
        </p:nvSpPr>
        <p:spPr>
          <a:xfrm>
            <a:off x="3383280" y="1960878"/>
            <a:ext cx="2914568" cy="1949457"/>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Main Goals and target group(s):</a:t>
            </a:r>
          </a:p>
          <a:p>
            <a:r>
              <a:rPr lang="en-US" sz="900" dirty="0">
                <a:ea typeface="+mn-lt"/>
                <a:cs typeface="+mn-lt"/>
              </a:rPr>
              <a:t>Build and validate a replicable "community benefit system" model for trails — integrated destination governance (Juliana Trail, SI/IT), nature-based wellbeing services and inclusive access (Häme Lynx Trail, FI), and a territorial impact/KPI framework (GR22, PT/ES) — then merge all three into one blueprint. Target groups: residents and social economy </a:t>
            </a:r>
            <a:r>
              <a:rPr lang="en-US" sz="900" dirty="0" err="1">
                <a:ea typeface="+mn-lt"/>
                <a:cs typeface="+mn-lt"/>
              </a:rPr>
              <a:t>organisations</a:t>
            </a:r>
            <a:r>
              <a:rPr lang="en-US" sz="900" dirty="0">
                <a:ea typeface="+mn-lt"/>
                <a:cs typeface="+mn-lt"/>
              </a:rPr>
              <a:t> along the trails, small local businesses, park managers, transport operators, municipalities, DMOs, underrepresented visitor groups (elderly, disabled, low-income), and other European trail </a:t>
            </a:r>
            <a:r>
              <a:rPr lang="en-US" sz="900" dirty="0" err="1">
                <a:ea typeface="+mn-lt"/>
                <a:cs typeface="+mn-lt"/>
              </a:rPr>
              <a:t>organisations</a:t>
            </a:r>
            <a:r>
              <a:rPr lang="en-US" sz="900" dirty="0">
                <a:ea typeface="+mn-lt"/>
                <a:cs typeface="+mn-lt"/>
              </a:rPr>
              <a:t> who'd replicate the model.</a:t>
            </a:r>
            <a:endParaRPr lang="en-US" sz="900">
              <a:cs typeface="Arial"/>
            </a:endParaRPr>
          </a:p>
        </p:txBody>
      </p:sp>
      <p:sp>
        <p:nvSpPr>
          <p:cNvPr id="17" name="Textfeld 16">
            <a:extLst>
              <a:ext uri="{FF2B5EF4-FFF2-40B4-BE49-F238E27FC236}">
                <a16:creationId xmlns:a16="http://schemas.microsoft.com/office/drawing/2014/main" id="{0AE82656-5CC5-4838-FAC1-C486385BAE1D}"/>
              </a:ext>
            </a:extLst>
          </p:cNvPr>
          <p:cNvSpPr txBox="1"/>
          <p:nvPr/>
        </p:nvSpPr>
        <p:spPr>
          <a:xfrm>
            <a:off x="3383280" y="4003598"/>
            <a:ext cx="2914568" cy="1391362"/>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Targeted </a:t>
            </a:r>
            <a:r>
              <a:rPr lang="en-US" sz="1100" b="1">
                <a:solidFill>
                  <a:schemeClr val="tx1"/>
                </a:solidFill>
              </a:rPr>
              <a:t>funding sources:</a:t>
            </a:r>
            <a:endParaRPr lang="en-US" sz="1100" b="1" dirty="0">
              <a:solidFill>
                <a:schemeClr val="tx1"/>
              </a:solidFill>
            </a:endParaRPr>
          </a:p>
          <a:p>
            <a:endParaRPr lang="en-US" sz="1100" b="1" dirty="0">
              <a:cs typeface="Arial"/>
            </a:endParaRPr>
          </a:p>
          <a:p>
            <a:r>
              <a:rPr lang="en-US" sz="1100">
                <a:ea typeface="+mn-lt"/>
                <a:cs typeface="+mn-lt"/>
              </a:rPr>
              <a:t>EU grants: Smart Social Economy Model in Tourism (Long Distance Trails)</a:t>
            </a:r>
          </a:p>
          <a:p>
            <a:r>
              <a:rPr lang="en-US" sz="1100" b="1">
                <a:ea typeface="+mn-lt"/>
                <a:cs typeface="+mn-lt"/>
              </a:rPr>
              <a:t>PPPA-2026-SOCIAL-ECONOMY-TOURISM</a:t>
            </a:r>
            <a:endParaRPr lang="en-US" sz="1100">
              <a:ea typeface="+mn-lt"/>
              <a:cs typeface="+mn-lt"/>
            </a:endParaRPr>
          </a:p>
          <a:p>
            <a:endParaRPr lang="en-US" sz="1100" b="1" dirty="0">
              <a:cs typeface="Arial"/>
            </a:endParaRPr>
          </a:p>
          <a:p>
            <a:endParaRPr lang="en-US" sz="1100" dirty="0">
              <a:cs typeface="Arial"/>
            </a:endParaRPr>
          </a:p>
        </p:txBody>
      </p:sp>
      <p:sp>
        <p:nvSpPr>
          <p:cNvPr id="19" name="Textfeld 18">
            <a:extLst>
              <a:ext uri="{FF2B5EF4-FFF2-40B4-BE49-F238E27FC236}">
                <a16:creationId xmlns:a16="http://schemas.microsoft.com/office/drawing/2014/main" id="{1567292A-3E1D-BBCF-878F-D14B14EFF4C8}"/>
              </a:ext>
            </a:extLst>
          </p:cNvPr>
          <p:cNvSpPr txBox="1"/>
          <p:nvPr/>
        </p:nvSpPr>
        <p:spPr>
          <a:xfrm>
            <a:off x="6368968" y="4003598"/>
            <a:ext cx="1834484" cy="1391362"/>
          </a:xfrm>
          <a:prstGeom prst="rect">
            <a:avLst/>
          </a:prstGeom>
          <a:solidFill>
            <a:schemeClr val="bg1">
              <a:lumMod val="85000"/>
            </a:schemeClr>
          </a:solidFill>
          <a:ln>
            <a:noFill/>
          </a:ln>
        </p:spPr>
        <p:txBody>
          <a:bodyPr wrap="square" lIns="91440" tIns="45720" rIns="91440" bIns="45720" rtlCol="0" anchor="t">
            <a:noAutofit/>
          </a:bodyPr>
          <a:lstStyle/>
          <a:p>
            <a:r>
              <a:rPr lang="en-US" sz="1100" b="1" dirty="0">
                <a:solidFill>
                  <a:schemeClr val="tx1"/>
                </a:solidFill>
              </a:rPr>
              <a:t>Target region/countries:</a:t>
            </a:r>
          </a:p>
          <a:p>
            <a:endParaRPr lang="en-US" sz="1100" dirty="0">
              <a:cs typeface="Arial"/>
            </a:endParaRPr>
          </a:p>
          <a:p>
            <a:r>
              <a:rPr lang="en-US" sz="1100">
                <a:ea typeface="+mn-lt"/>
                <a:cs typeface="+mn-lt"/>
              </a:rPr>
              <a:t>Slovenia, Italy, Finland, Portugal, Spain — with EU-wide dissemination through European Trails e.V. and World Trails Network</a:t>
            </a:r>
            <a:endParaRPr lang="en-US">
              <a:ea typeface="+mn-lt"/>
              <a:cs typeface="+mn-lt"/>
            </a:endParaRPr>
          </a:p>
        </p:txBody>
      </p:sp>
      <p:sp>
        <p:nvSpPr>
          <p:cNvPr id="10" name="TextBox 9">
            <a:extLst>
              <a:ext uri="{FF2B5EF4-FFF2-40B4-BE49-F238E27FC236}">
                <a16:creationId xmlns:a16="http://schemas.microsoft.com/office/drawing/2014/main" id="{6BE93477-AFB2-F7B4-C805-9E0EDDBDD5D8}"/>
              </a:ext>
            </a:extLst>
          </p:cNvPr>
          <p:cNvSpPr txBox="1"/>
          <p:nvPr/>
        </p:nvSpPr>
        <p:spPr>
          <a:xfrm>
            <a:off x="2189" y="6498309"/>
            <a:ext cx="1043508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3399"/>
                </a:solidFill>
                <a:cs typeface="Arial"/>
              </a:rPr>
              <a:t>Return the project outline to yannick.vahle@europeantrails.org</a:t>
            </a:r>
          </a:p>
        </p:txBody>
      </p:sp>
    </p:spTree>
    <p:extLst>
      <p:ext uri="{BB962C8B-B14F-4D97-AF65-F5344CB8AC3E}">
        <p14:creationId xmlns:p14="http://schemas.microsoft.com/office/powerpoint/2010/main" val="2796880038"/>
      </p:ext>
    </p:extLst>
  </p:cSld>
  <p:clrMapOvr>
    <a:masterClrMapping/>
  </p:clrMapOvr>
</p:sld>
</file>

<file path=ppt/theme/theme1.xml><?xml version="1.0" encoding="utf-8"?>
<a:theme xmlns:a="http://schemas.openxmlformats.org/drawingml/2006/main" name="Master Presentation">
  <a:themeElements>
    <a:clrScheme name="Custom 2">
      <a:dk1>
        <a:srgbClr val="272727"/>
      </a:dk1>
      <a:lt1>
        <a:sysClr val="window" lastClr="FFFFFF"/>
      </a:lt1>
      <a:dk2>
        <a:srgbClr val="272727"/>
      </a:dk2>
      <a:lt2>
        <a:srgbClr val="E7E7E7"/>
      </a:lt2>
      <a:accent1>
        <a:srgbClr val="8D9922"/>
      </a:accent1>
      <a:accent2>
        <a:srgbClr val="FAA71B"/>
      </a:accent2>
      <a:accent3>
        <a:srgbClr val="A6B339"/>
      </a:accent3>
      <a:accent4>
        <a:srgbClr val="009EE4"/>
      </a:accent4>
      <a:accent5>
        <a:srgbClr val="C0CC56"/>
      </a:accent5>
      <a:accent6>
        <a:srgbClr val="FFD05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2"/>
        </a:lnRef>
        <a:fillRef idx="3">
          <a:schemeClr val="accent2"/>
        </a:fillRef>
        <a:effectRef idx="2">
          <a:schemeClr val="accent2"/>
        </a:effectRef>
        <a:fontRef idx="minor">
          <a:schemeClr val="lt1"/>
        </a:fontRef>
      </a:style>
    </a:spDef>
  </a:objectDefaults>
  <a:extraClrSchemeLst/>
  <a:extLst>
    <a:ext uri="{05A4C25C-085E-4340-85A3-A5531E510DB2}">
      <thm15:themeFamily xmlns:thm15="http://schemas.microsoft.com/office/thememl/2012/main" name="Master Presentation Template" id="{B4AEA13F-0B2A-4661-9719-4C12FF136A0A}" vid="{9FEE93B5-5719-464F-83E0-A7A04E878355}"/>
    </a:ext>
  </a:extLst>
</a:theme>
</file>

<file path=ppt/theme/theme2.xml><?xml version="1.0" encoding="utf-8"?>
<a:theme xmlns:a="http://schemas.openxmlformats.org/drawingml/2006/main" name="Content_Layouts_with_Logo">
  <a:themeElements>
    <a:clrScheme name="Custom 1">
      <a:dk1>
        <a:srgbClr val="272727"/>
      </a:dk1>
      <a:lt1>
        <a:sysClr val="window" lastClr="FFFFFF"/>
      </a:lt1>
      <a:dk2>
        <a:srgbClr val="272727"/>
      </a:dk2>
      <a:lt2>
        <a:srgbClr val="E7E7E7"/>
      </a:lt2>
      <a:accent1>
        <a:srgbClr val="8D9922"/>
      </a:accent1>
      <a:accent2>
        <a:srgbClr val="A6B339"/>
      </a:accent2>
      <a:accent3>
        <a:srgbClr val="C0CC56"/>
      </a:accent3>
      <a:accent4>
        <a:srgbClr val="FEE599"/>
      </a:accent4>
      <a:accent5>
        <a:srgbClr val="FFD965"/>
      </a:accent5>
      <a:accent6>
        <a:srgbClr val="BF900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Presentation Template" id="{B4AEA13F-0B2A-4661-9719-4C12FF136A0A}" vid="{FF044F20-9E9F-4DB3-BA48-1B9FFDF2222E}"/>
    </a:ext>
  </a:extLst>
</a:theme>
</file>

<file path=ppt/theme/theme3.xml><?xml version="1.0" encoding="utf-8"?>
<a:theme xmlns:a="http://schemas.openxmlformats.org/drawingml/2006/main" name="Content_Layouts_No_Logo">
  <a:themeElements>
    <a:clrScheme name="Custom 3">
      <a:dk1>
        <a:srgbClr val="272727"/>
      </a:dk1>
      <a:lt1>
        <a:sysClr val="window" lastClr="FFFFFF"/>
      </a:lt1>
      <a:dk2>
        <a:srgbClr val="272727"/>
      </a:dk2>
      <a:lt2>
        <a:srgbClr val="E7E7E7"/>
      </a:lt2>
      <a:accent1>
        <a:srgbClr val="8D9922"/>
      </a:accent1>
      <a:accent2>
        <a:srgbClr val="FAA71B"/>
      </a:accent2>
      <a:accent3>
        <a:srgbClr val="575757"/>
      </a:accent3>
      <a:accent4>
        <a:srgbClr val="009EE4"/>
      </a:accent4>
      <a:accent5>
        <a:srgbClr val="C0CC56"/>
      </a:accent5>
      <a:accent6>
        <a:srgbClr val="FFD05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Master Presentation Template" id="{B4AEA13F-0B2A-4661-9719-4C12FF136A0A}" vid="{BEC53DBD-E3EA-4FD5-8196-097337881DE7}"/>
    </a:ext>
  </a:extLst>
</a:theme>
</file>

<file path=ppt/theme/theme4.xml><?xml version="1.0" encoding="utf-8"?>
<a:theme xmlns:a="http://schemas.openxmlformats.org/drawingml/2006/main" name="2_Master Presentation">
  <a:themeElements>
    <a:clrScheme name="Custom 2">
      <a:dk1>
        <a:srgbClr val="272727"/>
      </a:dk1>
      <a:lt1>
        <a:sysClr val="window" lastClr="FFFFFF"/>
      </a:lt1>
      <a:dk2>
        <a:srgbClr val="272727"/>
      </a:dk2>
      <a:lt2>
        <a:srgbClr val="E7E7E7"/>
      </a:lt2>
      <a:accent1>
        <a:srgbClr val="8D9922"/>
      </a:accent1>
      <a:accent2>
        <a:srgbClr val="FAA71B"/>
      </a:accent2>
      <a:accent3>
        <a:srgbClr val="A6B339"/>
      </a:accent3>
      <a:accent4>
        <a:srgbClr val="009EE4"/>
      </a:accent4>
      <a:accent5>
        <a:srgbClr val="C0CC56"/>
      </a:accent5>
      <a:accent6>
        <a:srgbClr val="FFD05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2"/>
        </a:lnRef>
        <a:fillRef idx="3">
          <a:schemeClr val="accent2"/>
        </a:fillRef>
        <a:effectRef idx="2">
          <a:schemeClr val="accent2"/>
        </a:effectRef>
        <a:fontRef idx="minor">
          <a:schemeClr val="lt1"/>
        </a:fontRef>
      </a:style>
    </a:spDef>
  </a:objectDefaults>
  <a:extraClrSchemeLst/>
  <a:extLst>
    <a:ext uri="{05A4C25C-085E-4340-85A3-A5531E510DB2}">
      <thm15:themeFamily xmlns:thm15="http://schemas.microsoft.com/office/thememl/2012/main" name="Master Presentation Template" id="{B4AEA13F-0B2A-4661-9719-4C12FF136A0A}" vid="{9FEE93B5-5719-464F-83E0-A7A04E878355}"/>
    </a:ext>
  </a:extLst>
</a:theme>
</file>

<file path=ppt/theme/theme5.xml><?xml version="1.0" encoding="utf-8"?>
<a:theme xmlns:a="http://schemas.openxmlformats.org/drawingml/2006/main" name="4_Content_Layouts_with_Logo">
  <a:themeElements>
    <a:clrScheme name="Custom 1">
      <a:dk1>
        <a:srgbClr val="272727"/>
      </a:dk1>
      <a:lt1>
        <a:srgbClr val="FFFFFF"/>
      </a:lt1>
      <a:dk2>
        <a:srgbClr val="272727"/>
      </a:dk2>
      <a:lt2>
        <a:srgbClr val="E7E7E7"/>
      </a:lt2>
      <a:accent1>
        <a:srgbClr val="8D9922"/>
      </a:accent1>
      <a:accent2>
        <a:srgbClr val="A6B339"/>
      </a:accent2>
      <a:accent3>
        <a:srgbClr val="C0CC56"/>
      </a:accent3>
      <a:accent4>
        <a:srgbClr val="FEE599"/>
      </a:accent4>
      <a:accent5>
        <a:srgbClr val="FFD965"/>
      </a:accent5>
      <a:accent6>
        <a:srgbClr val="BF9000"/>
      </a:accent6>
      <a:hlink>
        <a:srgbClr val="037199"/>
      </a:hlink>
      <a:folHlink>
        <a:srgbClr val="025573"/>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67000"/>
                <a:satMod val="104999"/>
                <a:lumMod val="110000"/>
              </a:schemeClr>
            </a:gs>
            <a:gs pos="50000">
              <a:schemeClr val="phClr">
                <a:tint val="73000"/>
                <a:satMod val="103000"/>
                <a:lumMod val="104999"/>
              </a:schemeClr>
            </a:gs>
            <a:gs pos="100000">
              <a:schemeClr val="phClr">
                <a:tint val="81000"/>
                <a:satMod val="109000"/>
                <a:lumMod val="104999"/>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a:solidFill>
            <a:schemeClr val="phClr"/>
          </a:solidFill>
          <a:prstDash val="solid"/>
          <a:miter lim="800000"/>
        </a:ln>
        <a:ln w="12700" cap="flat">
          <a:solidFill>
            <a:schemeClr val="phClr"/>
          </a:solidFill>
          <a:prstDash val="solid"/>
          <a:miter lim="800000"/>
        </a:ln>
        <a:ln w="19050" cap="flat">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1_Content_Layouts_No_Logo">
  <a:themeElements>
    <a:clrScheme name="Custom 3">
      <a:dk1>
        <a:srgbClr val="272727"/>
      </a:dk1>
      <a:lt1>
        <a:sysClr val="window" lastClr="FFFFFF"/>
      </a:lt1>
      <a:dk2>
        <a:srgbClr val="272727"/>
      </a:dk2>
      <a:lt2>
        <a:srgbClr val="E7E7E7"/>
      </a:lt2>
      <a:accent1>
        <a:srgbClr val="8D9922"/>
      </a:accent1>
      <a:accent2>
        <a:srgbClr val="FAA71B"/>
      </a:accent2>
      <a:accent3>
        <a:srgbClr val="575757"/>
      </a:accent3>
      <a:accent4>
        <a:srgbClr val="009EE4"/>
      </a:accent4>
      <a:accent5>
        <a:srgbClr val="C0CC56"/>
      </a:accent5>
      <a:accent6>
        <a:srgbClr val="FFD05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Master Presentation Template" id="{E6C06CDB-660A-4FDB-97F7-73352A3B20C6}" vid="{81937C0A-45C8-4BD7-96BB-A0BB5539203B}"/>
    </a:ext>
  </a:extLst>
</a:theme>
</file>

<file path=ppt/theme/theme7.xml><?xml version="1.0" encoding="utf-8"?>
<a:theme xmlns:a="http://schemas.openxmlformats.org/drawingml/2006/main" name="2_Content_Layouts_with_Logo">
  <a:themeElements>
    <a:clrScheme name="Custom 1">
      <a:dk1>
        <a:srgbClr val="272727"/>
      </a:dk1>
      <a:lt1>
        <a:srgbClr val="FFFFFF"/>
      </a:lt1>
      <a:dk2>
        <a:srgbClr val="272727"/>
      </a:dk2>
      <a:lt2>
        <a:srgbClr val="E7E7E7"/>
      </a:lt2>
      <a:accent1>
        <a:srgbClr val="8D9922"/>
      </a:accent1>
      <a:accent2>
        <a:srgbClr val="A6B339"/>
      </a:accent2>
      <a:accent3>
        <a:srgbClr val="C0CC56"/>
      </a:accent3>
      <a:accent4>
        <a:srgbClr val="FEE599"/>
      </a:accent4>
      <a:accent5>
        <a:srgbClr val="FFD965"/>
      </a:accent5>
      <a:accent6>
        <a:srgbClr val="BF9000"/>
      </a:accent6>
      <a:hlink>
        <a:srgbClr val="037199"/>
      </a:hlink>
      <a:folHlink>
        <a:srgbClr val="025573"/>
      </a:folHlink>
    </a:clrScheme>
    <a:fontScheme name="Calib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67000"/>
                <a:satMod val="104999"/>
                <a:lumMod val="110000"/>
              </a:schemeClr>
            </a:gs>
            <a:gs pos="50000">
              <a:schemeClr val="phClr">
                <a:tint val="73000"/>
                <a:satMod val="103000"/>
                <a:lumMod val="104999"/>
              </a:schemeClr>
            </a:gs>
            <a:gs pos="100000">
              <a:schemeClr val="phClr">
                <a:tint val="81000"/>
                <a:satMod val="109000"/>
                <a:lumMod val="104999"/>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a:solidFill>
            <a:schemeClr val="phClr"/>
          </a:solidFill>
          <a:prstDash val="solid"/>
          <a:miter lim="800000"/>
        </a:ln>
        <a:ln w="12700" cap="flat">
          <a:solidFill>
            <a:schemeClr val="phClr"/>
          </a:solidFill>
          <a:prstDash val="solid"/>
          <a:miter lim="800000"/>
        </a:ln>
        <a:ln w="19050" cap="flat">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6_Content_Layouts_with_Logo">
  <a:themeElements>
    <a:clrScheme name="Custom 1">
      <a:dk1>
        <a:srgbClr val="272727"/>
      </a:dk1>
      <a:lt1>
        <a:sysClr val="window" lastClr="FFFFFF"/>
      </a:lt1>
      <a:dk2>
        <a:srgbClr val="272727"/>
      </a:dk2>
      <a:lt2>
        <a:srgbClr val="E7E7E7"/>
      </a:lt2>
      <a:accent1>
        <a:srgbClr val="8D9922"/>
      </a:accent1>
      <a:accent2>
        <a:srgbClr val="A6B339"/>
      </a:accent2>
      <a:accent3>
        <a:srgbClr val="C0CC56"/>
      </a:accent3>
      <a:accent4>
        <a:srgbClr val="FEE599"/>
      </a:accent4>
      <a:accent5>
        <a:srgbClr val="FFD965"/>
      </a:accent5>
      <a:accent6>
        <a:srgbClr val="BF900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 Presentation Template" id="{B4AEA13F-0B2A-4661-9719-4C12FF136A0A}" vid="{FF044F20-9E9F-4DB3-BA48-1B9FFDF2222E}"/>
    </a:ext>
  </a:extLst>
</a:theme>
</file>

<file path=ppt/theme/theme9.xml><?xml version="1.0" encoding="utf-8"?>
<a:theme xmlns:a="http://schemas.openxmlformats.org/drawingml/2006/main" name="1_Master Presentation">
  <a:themeElements>
    <a:clrScheme name="Custom 2">
      <a:dk1>
        <a:srgbClr val="272727"/>
      </a:dk1>
      <a:lt1>
        <a:sysClr val="window" lastClr="FFFFFF"/>
      </a:lt1>
      <a:dk2>
        <a:srgbClr val="272727"/>
      </a:dk2>
      <a:lt2>
        <a:srgbClr val="E7E7E7"/>
      </a:lt2>
      <a:accent1>
        <a:srgbClr val="8D9922"/>
      </a:accent1>
      <a:accent2>
        <a:srgbClr val="FAA71B"/>
      </a:accent2>
      <a:accent3>
        <a:srgbClr val="A6B339"/>
      </a:accent3>
      <a:accent4>
        <a:srgbClr val="009EE4"/>
      </a:accent4>
      <a:accent5>
        <a:srgbClr val="C0CC56"/>
      </a:accent5>
      <a:accent6>
        <a:srgbClr val="FFD050"/>
      </a:accent6>
      <a:hlink>
        <a:srgbClr val="037199"/>
      </a:hlink>
      <a:folHlink>
        <a:srgbClr val="02557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2"/>
        </a:lnRef>
        <a:fillRef idx="3">
          <a:schemeClr val="accent2"/>
        </a:fillRef>
        <a:effectRef idx="2">
          <a:schemeClr val="accent2"/>
        </a:effectRef>
        <a:fontRef idx="minor">
          <a:schemeClr val="lt1"/>
        </a:fontRef>
      </a:style>
    </a:spDef>
  </a:objectDefaults>
  <a:extraClrSchemeLst/>
  <a:extLst>
    <a:ext uri="{05A4C25C-085E-4340-85A3-A5531E510DB2}">
      <thm15:themeFamily xmlns:thm15="http://schemas.microsoft.com/office/thememl/2012/main" name="Master Presentation Template" id="{B4AEA13F-0B2A-4661-9719-4C12FF136A0A}" vid="{9FEE93B5-5719-464F-83E0-A7A04E878355}"/>
    </a:ext>
  </a:extLst>
</a:theme>
</file>

<file path=ppt/theme/theme10.xml><?xml version="1.0" encoding="utf-8"?>
<a:theme xmlns:a="http://schemas.openxmlformats.org/drawingml/2006/main" name="2_Content_Layouts_No_Logo">
  <a:themeElements>
    <a:clrScheme name="Custom 3">
      <a:dk1>
        <a:srgbClr val="272727"/>
      </a:dk1>
      <a:lt1>
        <a:srgbClr val="FFFFFF"/>
      </a:lt1>
      <a:dk2>
        <a:srgbClr val="272727"/>
      </a:dk2>
      <a:lt2>
        <a:srgbClr val="E7E7E7"/>
      </a:lt2>
      <a:accent1>
        <a:srgbClr val="8D9922"/>
      </a:accent1>
      <a:accent2>
        <a:srgbClr val="FAA71B"/>
      </a:accent2>
      <a:accent3>
        <a:srgbClr val="575757"/>
      </a:accent3>
      <a:accent4>
        <a:srgbClr val="009EE4"/>
      </a:accent4>
      <a:accent5>
        <a:srgbClr val="C0CC56"/>
      </a:accent5>
      <a:accent6>
        <a:srgbClr val="FFD050"/>
      </a:accent6>
      <a:hlink>
        <a:srgbClr val="037199"/>
      </a:hlink>
      <a:folHlink>
        <a:srgbClr val="02557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233007B9CE1D44A9C9A9F3EB48B81A1" ma:contentTypeVersion="5" ma:contentTypeDescription="Ein neues Dokument erstellen." ma:contentTypeScope="" ma:versionID="47073803787b7cdb392b1050794b7e2c">
  <xsd:schema xmlns:xsd="http://www.w3.org/2001/XMLSchema" xmlns:xs="http://www.w3.org/2001/XMLSchema" xmlns:p="http://schemas.microsoft.com/office/2006/metadata/properties" xmlns:ns2="49a3258b-0d0d-4695-a37a-c2e7f5d007fc" targetNamespace="http://schemas.microsoft.com/office/2006/metadata/properties" ma:root="true" ma:fieldsID="7d280efd17b59e923dddd3c27841a5ee" ns2:_="">
    <xsd:import namespace="49a3258b-0d0d-4695-a37a-c2e7f5d007f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a3258b-0d0d-4695-a37a-c2e7f5d007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3C95A4-65B2-4677-A56F-9C4B66A5DF88}">
  <ds:schemaRefs>
    <ds:schemaRef ds:uri="http://schemas.microsoft.com/office/infopath/2007/PartnerControls"/>
    <ds:schemaRef ds:uri="http://purl.org/dc/terms/"/>
    <ds:schemaRef ds:uri="http://schemas.microsoft.com/office/2006/documentManagement/types"/>
    <ds:schemaRef ds:uri="http://purl.org/dc/elements/1.1/"/>
    <ds:schemaRef ds:uri="http://schemas.openxmlformats.org/package/2006/metadata/core-properties"/>
    <ds:schemaRef ds:uri="969f8618-9a33-435f-bd9d-8f0c88c376e5"/>
    <ds:schemaRef ds:uri="f66c8564-adf7-43bb-924b-5e12af2166f8"/>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CBC75E0-BD92-4D8F-AE21-9F506AF8A19A}">
  <ds:schemaRefs>
    <ds:schemaRef ds:uri="http://schemas.microsoft.com/sharepoint/v3/contenttype/forms"/>
  </ds:schemaRefs>
</ds:datastoreItem>
</file>

<file path=customXml/itemProps3.xml><?xml version="1.0" encoding="utf-8"?>
<ds:datastoreItem xmlns:ds="http://schemas.openxmlformats.org/officeDocument/2006/customXml" ds:itemID="{1DDC6AA2-B0B5-4DF4-BDB6-047CFFB85D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a3258b-0d0d-4695-a37a-c2e7f5d007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 Presentation Template</Template>
  <TotalTime>0</TotalTime>
  <Words>114</Words>
  <Application>Microsoft Office PowerPoint</Application>
  <PresentationFormat>Widescreen</PresentationFormat>
  <Paragraphs>24</Paragraphs>
  <Slides>1</Slides>
  <Notes>1</Notes>
  <HiddenSlides>0</HiddenSlides>
  <MMClips>0</MMClips>
  <ScaleCrop>false</ScaleCrop>
  <HeadingPairs>
    <vt:vector size="4" baseType="variant">
      <vt:variant>
        <vt:lpstr>Theme</vt:lpstr>
      </vt:variant>
      <vt:variant>
        <vt:i4>10</vt:i4>
      </vt:variant>
      <vt:variant>
        <vt:lpstr>Slide Titles</vt:lpstr>
      </vt:variant>
      <vt:variant>
        <vt:i4>1</vt:i4>
      </vt:variant>
    </vt:vector>
  </HeadingPairs>
  <TitlesOfParts>
    <vt:vector size="11" baseType="lpstr">
      <vt:lpstr>Master Presentation</vt:lpstr>
      <vt:lpstr>Content_Layouts_with_Logo</vt:lpstr>
      <vt:lpstr>Content_Layouts_No_Logo</vt:lpstr>
      <vt:lpstr>2_Master Presentation</vt:lpstr>
      <vt:lpstr>4_Content_Layouts_with_Logo</vt:lpstr>
      <vt:lpstr>1_Content_Layouts_No_Logo</vt:lpstr>
      <vt:lpstr>2_Content_Layouts_with_Logo</vt:lpstr>
      <vt:lpstr>6_Content_Layouts_with_Logo</vt:lpstr>
      <vt:lpstr>1_Master Presentation</vt:lpstr>
      <vt:lpstr>2_Content_Layouts_No_Logo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Hartmut Wimmer</dc:creator>
  <cp:lastModifiedBy>Julia Snajdr</cp:lastModifiedBy>
  <cp:revision>579</cp:revision>
  <dcterms:created xsi:type="dcterms:W3CDTF">2020-12-24T11:22:41Z</dcterms:created>
  <dcterms:modified xsi:type="dcterms:W3CDTF">2026-08-31T17:52:20Z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0x0101008233007B9CE1D44A9C9A9F3EB48B81A1</vt:lpwstr>
  </property>
  <property fmtid="{D5CDD505-2E9C-101B-9397-08002B2CF9AE}" pid="3" name="MediaServiceImageTags">
    <vt:lpwstr/>
  </property>
  <property fmtid="{D5CDD505-2E9C-101B-9397-08002B2CF9AE}" pid="4" name="Order">
    <vt:r8>304100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_SourceUrl">
    <vt:lpwstr/>
  </property>
  <property fmtid="{D5CDD505-2E9C-101B-9397-08002B2CF9AE}" pid="10" name="_SharedFileIndex">
    <vt:lpwstr/>
  </property>
  <property fmtid="{D5CDD505-2E9C-101B-9397-08002B2CF9AE}" pid="11" name="ComplianceAssetId">
    <vt:lpwstr/>
  </property>
  <property fmtid="{D5CDD505-2E9C-101B-9397-08002B2CF9AE}" pid="12" name="TemplateUrl">
    <vt:lpwstr/>
  </property>
  <property fmtid="{D5CDD505-2E9C-101B-9397-08002B2CF9AE}" pid="13" name="Favorite">
    <vt:bool>false</vt:bool>
  </property>
</Properties>
</file>