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6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8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9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52" r:id="rId6"/>
    <p:sldMasterId id="2147483763" r:id="rId7"/>
    <p:sldMasterId id="2147483806" r:id="rId8"/>
    <p:sldMasterId id="2147483890" r:id="rId9"/>
    <p:sldMasterId id="2147483961" r:id="rId10"/>
    <p:sldMasterId id="2147484001" r:id="rId11"/>
    <p:sldMasterId id="2147484017" r:id="rId12"/>
    <p:sldMasterId id="2147484026" r:id="rId13"/>
  </p:sldMasterIdLst>
  <p:notesMasterIdLst>
    <p:notesMasterId r:id="rId15"/>
  </p:notesMasterIdLst>
  <p:handoutMasterIdLst>
    <p:handoutMasterId r:id="rId16"/>
  </p:handoutMasterIdLst>
  <p:sldIdLst>
    <p:sldId id="333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0383D6-AB6C-051A-7FAC-5FCDBE2A3863}" name="Simon Reuter" initials="SR" userId="S::simon.reuter@outdooractive.com::44b1a3de-df59-4c71-a90d-3e1cf750fb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BCE28"/>
    <a:srgbClr val="00A601"/>
    <a:srgbClr val="64BD25"/>
    <a:srgbClr val="79C32E"/>
    <a:srgbClr val="A7D342"/>
    <a:srgbClr val="8DB41C"/>
    <a:srgbClr val="FEFFFB"/>
    <a:srgbClr val="71C12A"/>
    <a:srgbClr val="00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E368C7-265F-F6EE-449A-9608B53E5371}" v="246" dt="2026-03-25T14:45:19.0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5974" autoAdjust="0"/>
  </p:normalViewPr>
  <p:slideViewPr>
    <p:cSldViewPr snapToGrid="0">
      <p:cViewPr varScale="1">
        <p:scale>
          <a:sx n="68" d="100"/>
          <a:sy n="68" d="100"/>
        </p:scale>
        <p:origin x="26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492"/>
    </p:cViewPr>
  </p:sorterViewPr>
  <p:notesViewPr>
    <p:cSldViewPr snapToGrid="0" showGuides="1">
      <p:cViewPr varScale="1">
        <p:scale>
          <a:sx n="86" d="100"/>
          <a:sy n="86" d="100"/>
        </p:scale>
        <p:origin x="292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Snajdr" userId="S::julia.snajdr@europeantrails.org::b5b39fba-ed67-4bb2-9110-0a741a5a89f3" providerId="AD" clId="Web-{BDC2A976-A778-D8EF-7534-984BBE7B9D72}"/>
    <pc:docChg chg="modSld">
      <pc:chgData name="Julia Snajdr" userId="S::julia.snajdr@europeantrails.org::b5b39fba-ed67-4bb2-9110-0a741a5a89f3" providerId="AD" clId="Web-{BDC2A976-A778-D8EF-7534-984BBE7B9D72}" dt="2026-03-13T16:14:33.093" v="15" actId="20577"/>
      <pc:docMkLst>
        <pc:docMk/>
      </pc:docMkLst>
    </pc:docChg>
  </pc:docChgLst>
  <pc:docChgLst>
    <pc:chgData name="Julia Snajdr" userId="S::julia.snajdr@europeantrails.org::b5b39fba-ed67-4bb2-9110-0a741a5a89f3" providerId="AD" clId="Web-{28E368C7-265F-F6EE-449A-9608B53E5371}"/>
    <pc:docChg chg="delSld modSld">
      <pc:chgData name="Julia Snajdr" userId="S::julia.snajdr@europeantrails.org::b5b39fba-ed67-4bb2-9110-0a741a5a89f3" providerId="AD" clId="Web-{28E368C7-265F-F6EE-449A-9608B53E5371}" dt="2026-03-25T14:45:18.311" v="190" actId="20577"/>
      <pc:docMkLst>
        <pc:docMk/>
      </pc:docMkLst>
      <pc:sldChg chg="del">
        <pc:chgData name="Julia Snajdr" userId="S::julia.snajdr@europeantrails.org::b5b39fba-ed67-4bb2-9110-0a741a5a89f3" providerId="AD" clId="Web-{28E368C7-265F-F6EE-449A-9608B53E5371}" dt="2026-03-25T14:39:22.779" v="9"/>
        <pc:sldMkLst>
          <pc:docMk/>
          <pc:sldMk cId="0" sldId="25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7"/>
        <pc:sldMkLst>
          <pc:docMk/>
          <pc:sldMk cId="0" sldId="26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6"/>
        <pc:sldMkLst>
          <pc:docMk/>
          <pc:sldMk cId="0" sldId="26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3"/>
        <pc:sldMkLst>
          <pc:docMk/>
          <pc:sldMk cId="0" sldId="28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2"/>
        <pc:sldMkLst>
          <pc:docMk/>
          <pc:sldMk cId="0" sldId="28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1"/>
        <pc:sldMkLst>
          <pc:docMk/>
          <pc:sldMk cId="0" sldId="28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0"/>
        <pc:sldMkLst>
          <pc:docMk/>
          <pc:sldMk cId="0" sldId="28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19"/>
        <pc:sldMkLst>
          <pc:docMk/>
          <pc:sldMk cId="0" sldId="28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18"/>
        <pc:sldMkLst>
          <pc:docMk/>
          <pc:sldMk cId="0" sldId="285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7"/>
        <pc:sldMkLst>
          <pc:docMk/>
          <pc:sldMk cId="0" sldId="28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6"/>
        <pc:sldMkLst>
          <pc:docMk/>
          <pc:sldMk cId="0" sldId="28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5"/>
        <pc:sldMkLst>
          <pc:docMk/>
          <pc:sldMk cId="0" sldId="28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4"/>
        <pc:sldMkLst>
          <pc:docMk/>
          <pc:sldMk cId="0" sldId="28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3"/>
        <pc:sldMkLst>
          <pc:docMk/>
          <pc:sldMk cId="0" sldId="29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2"/>
        <pc:sldMkLst>
          <pc:docMk/>
          <pc:sldMk cId="0" sldId="29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1"/>
        <pc:sldMkLst>
          <pc:docMk/>
          <pc:sldMk cId="0" sldId="29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20" v="10"/>
        <pc:sldMkLst>
          <pc:docMk/>
          <pc:sldMk cId="0" sldId="29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41"/>
        <pc:sldMkLst>
          <pc:docMk/>
          <pc:sldMk cId="3467706357" sldId="29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5"/>
        <pc:sldMkLst>
          <pc:docMk/>
          <pc:sldMk cId="1896643837" sldId="29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35" v="24"/>
        <pc:sldMkLst>
          <pc:docMk/>
          <pc:sldMk cId="3521755927" sldId="30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5"/>
        <pc:sldMkLst>
          <pc:docMk/>
          <pc:sldMk cId="0" sldId="31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63" v="4"/>
        <pc:sldMkLst>
          <pc:docMk/>
          <pc:sldMk cId="2021165924" sldId="31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63" v="3"/>
        <pc:sldMkLst>
          <pc:docMk/>
          <pc:sldMk cId="2831639263" sldId="318"/>
        </pc:sldMkLst>
      </pc:sldChg>
      <pc:sldChg chg="addSp delSp modSp">
        <pc:chgData name="Julia Snajdr" userId="S::julia.snajdr@europeantrails.org::b5b39fba-ed67-4bb2-9110-0a741a5a89f3" providerId="AD" clId="Web-{28E368C7-265F-F6EE-449A-9608B53E5371}" dt="2026-03-25T14:45:18.311" v="190" actId="20577"/>
        <pc:sldMkLst>
          <pc:docMk/>
          <pc:sldMk cId="2796880038" sldId="333"/>
        </pc:sldMkLst>
        <pc:spChg chg="del mod">
          <ac:chgData name="Julia Snajdr" userId="S::julia.snajdr@europeantrails.org::b5b39fba-ed67-4bb2-9110-0a741a5a89f3" providerId="AD" clId="Web-{28E368C7-265F-F6EE-449A-9608B53E5371}" dt="2026-03-25T14:39:48.342" v="54"/>
          <ac:spMkLst>
            <pc:docMk/>
            <pc:sldMk cId="2796880038" sldId="333"/>
            <ac:spMk id="2" creationId="{7468EFEB-C2CC-498D-1475-B3A25B368239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1:37.623" v="63" actId="20577"/>
          <ac:spMkLst>
            <pc:docMk/>
            <pc:sldMk cId="2796880038" sldId="333"/>
            <ac:spMk id="3" creationId="{7D0374F8-277B-5EEA-6B11-943172FD1940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1:48.405" v="66" actId="20577"/>
          <ac:spMkLst>
            <pc:docMk/>
            <pc:sldMk cId="2796880038" sldId="333"/>
            <ac:spMk id="4" creationId="{2EDCBDDC-C711-1FC7-30D1-08E198315BC7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50.780" v="108" actId="20577"/>
          <ac:spMkLst>
            <pc:docMk/>
            <pc:sldMk cId="2796880038" sldId="333"/>
            <ac:spMk id="5" creationId="{A8A88BA9-57A5-4A77-F523-BF3F66FAEEB2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0.046" v="114" actId="20577"/>
          <ac:spMkLst>
            <pc:docMk/>
            <pc:sldMk cId="2796880038" sldId="333"/>
            <ac:spMk id="6" creationId="{8A2069C8-0452-8323-B2B2-AF5E0ADC8150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2.374" v="116" actId="20577"/>
          <ac:spMkLst>
            <pc:docMk/>
            <pc:sldMk cId="2796880038" sldId="333"/>
            <ac:spMk id="7" creationId="{E321EEF8-E3E8-D5E3-1B1C-54064BB1DBB6}"/>
          </ac:spMkLst>
        </pc:spChg>
        <pc:spChg chg="add del mod">
          <ac:chgData name="Julia Snajdr" userId="S::julia.snajdr@europeantrails.org::b5b39fba-ed67-4bb2-9110-0a741a5a89f3" providerId="AD" clId="Web-{28E368C7-265F-F6EE-449A-9608B53E5371}" dt="2026-03-25T14:44:04.155" v="133"/>
          <ac:spMkLst>
            <pc:docMk/>
            <pc:sldMk cId="2796880038" sldId="333"/>
            <ac:spMk id="8" creationId="{B2BE6174-0144-EDAC-01CE-BFF2215026D3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22.467" v="127" actId="20577"/>
          <ac:spMkLst>
            <pc:docMk/>
            <pc:sldMk cId="2796880038" sldId="333"/>
            <ac:spMk id="9" creationId="{8D4BDB06-69EC-BEC3-6D3A-57DBC1EFA836}"/>
          </ac:spMkLst>
        </pc:spChg>
        <pc:spChg chg="add mod">
          <ac:chgData name="Julia Snajdr" userId="S::julia.snajdr@europeantrails.org::b5b39fba-ed67-4bb2-9110-0a741a5a89f3" providerId="AD" clId="Web-{28E368C7-265F-F6EE-449A-9608B53E5371}" dt="2026-03-25T14:45:18.311" v="190" actId="20577"/>
          <ac:spMkLst>
            <pc:docMk/>
            <pc:sldMk cId="2796880038" sldId="333"/>
            <ac:spMk id="10" creationId="{6BE93477-AFB2-F7B4-C805-9E0EDDBDD5D8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15.702" v="123" actId="20577"/>
          <ac:spMkLst>
            <pc:docMk/>
            <pc:sldMk cId="2796880038" sldId="333"/>
            <ac:spMk id="11" creationId="{1D82DCD2-47FF-0E27-C05C-5965624B595D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38.420" v="100" actId="20577"/>
          <ac:spMkLst>
            <pc:docMk/>
            <pc:sldMk cId="2796880038" sldId="333"/>
            <ac:spMk id="15" creationId="{7319E37E-458D-5CAD-18FA-EDCB7AC31DC1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2:53.421" v="111" actId="20577"/>
          <ac:spMkLst>
            <pc:docMk/>
            <pc:sldMk cId="2796880038" sldId="333"/>
            <ac:spMk id="16" creationId="{6B28B2A1-9130-4BD6-6571-EF60EC8C5AA6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05.874" v="118" actId="20577"/>
          <ac:spMkLst>
            <pc:docMk/>
            <pc:sldMk cId="2796880038" sldId="333"/>
            <ac:spMk id="17" creationId="{0AE82656-5CC5-4838-FAC1-C486385BAE1D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3:10.342" v="120" actId="20577"/>
          <ac:spMkLst>
            <pc:docMk/>
            <pc:sldMk cId="2796880038" sldId="333"/>
            <ac:spMk id="19" creationId="{1567292A-3E1D-BBCF-878F-D14B14EFF4C8}"/>
          </ac:spMkLst>
        </pc:spChg>
        <pc:spChg chg="mod">
          <ac:chgData name="Julia Snajdr" userId="S::julia.snajdr@europeantrails.org::b5b39fba-ed67-4bb2-9110-0a741a5a89f3" providerId="AD" clId="Web-{28E368C7-265F-F6EE-449A-9608B53E5371}" dt="2026-03-25T14:40:25.514" v="56" actId="20577"/>
          <ac:spMkLst>
            <pc:docMk/>
            <pc:sldMk cId="2796880038" sldId="333"/>
            <ac:spMk id="381" creationId="{32869D35-A2F9-3DCF-DC84-D8F54DB43362}"/>
          </ac:spMkLst>
        </pc:spChg>
      </pc:sldChg>
      <pc:sldChg chg="del">
        <pc:chgData name="Julia Snajdr" userId="S::julia.snajdr@europeantrails.org::b5b39fba-ed67-4bb2-9110-0a741a5a89f3" providerId="AD" clId="Web-{28E368C7-265F-F6EE-449A-9608B53E5371}" dt="2026-03-25T14:39:41.451" v="25"/>
        <pc:sldMkLst>
          <pc:docMk/>
          <pc:sldMk cId="3443835694" sldId="34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98" v="36"/>
        <pc:sldMkLst>
          <pc:docMk/>
          <pc:sldMk cId="1747020610" sldId="34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3"/>
        <pc:sldMkLst>
          <pc:docMk/>
          <pc:sldMk cId="0" sldId="35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48" v="1"/>
        <pc:sldMkLst>
          <pc:docMk/>
          <pc:sldMk cId="222985542" sldId="35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45" v="49"/>
        <pc:sldMkLst>
          <pc:docMk/>
          <pc:sldMk cId="45211905" sldId="35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32" v="0"/>
        <pc:sldMkLst>
          <pc:docMk/>
          <pc:sldMk cId="4259526835" sldId="1409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45" v="48"/>
        <pc:sldMkLst>
          <pc:docMk/>
          <pc:sldMk cId="2658601978" sldId="1412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61" v="50"/>
        <pc:sldMkLst>
          <pc:docMk/>
          <pc:sldMk cId="217982234" sldId="1413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79" v="8"/>
        <pc:sldMkLst>
          <pc:docMk/>
          <pc:sldMk cId="2805291019" sldId="1413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98" v="37"/>
        <pc:sldMkLst>
          <pc:docMk/>
          <pc:sldMk cId="838576919" sldId="1413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61" v="51"/>
        <pc:sldMkLst>
          <pc:docMk/>
          <pc:sldMk cId="2578035624" sldId="1413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51" v="27"/>
        <pc:sldMkLst>
          <pc:docMk/>
          <pc:sldMk cId="434562291" sldId="14135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51" v="26"/>
        <pc:sldMkLst>
          <pc:docMk/>
          <pc:sldMk cId="624229948" sldId="14136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22.748" v="2"/>
        <pc:sldMkLst>
          <pc:docMk/>
          <pc:sldMk cId="1776139465" sldId="1413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2"/>
        <pc:sldMkLst>
          <pc:docMk/>
          <pc:sldMk cId="182646797" sldId="1413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40"/>
        <pc:sldMkLst>
          <pc:docMk/>
          <pc:sldMk cId="1066654246" sldId="1414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39"/>
        <pc:sldMkLst>
          <pc:docMk/>
          <pc:sldMk cId="4155543241" sldId="1414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14" v="38"/>
        <pc:sldMkLst>
          <pc:docMk/>
          <pc:sldMk cId="2475989877" sldId="1414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7"/>
        <pc:sldMkLst>
          <pc:docMk/>
          <pc:sldMk cId="2322189203" sldId="14147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6"/>
        <pc:sldMkLst>
          <pc:docMk/>
          <pc:sldMk cId="1061452265" sldId="1414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5"/>
        <pc:sldMkLst>
          <pc:docMk/>
          <pc:sldMk cId="214432485" sldId="14149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4"/>
        <pc:sldMkLst>
          <pc:docMk/>
          <pc:sldMk cId="1747619370" sldId="14150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529" v="43"/>
        <pc:sldMkLst>
          <pc:docMk/>
          <pc:sldMk cId="713231692" sldId="1415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2"/>
        <pc:sldMkLst>
          <pc:docMk/>
          <pc:sldMk cId="2552891552" sldId="14178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82" v="34"/>
        <pc:sldMkLst>
          <pc:docMk/>
          <pc:sldMk cId="1905233574" sldId="14181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1"/>
        <pc:sldMkLst>
          <pc:docMk/>
          <pc:sldMk cId="3550835854" sldId="14182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30"/>
        <pc:sldMkLst>
          <pc:docMk/>
          <pc:sldMk cId="4104566732" sldId="14183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29"/>
        <pc:sldMkLst>
          <pc:docMk/>
          <pc:sldMk cId="389793342" sldId="14184"/>
        </pc:sldMkLst>
      </pc:sldChg>
      <pc:sldChg chg="del">
        <pc:chgData name="Julia Snajdr" userId="S::julia.snajdr@europeantrails.org::b5b39fba-ed67-4bb2-9110-0a741a5a89f3" providerId="AD" clId="Web-{28E368C7-265F-F6EE-449A-9608B53E5371}" dt="2026-03-25T14:39:41.467" v="28"/>
        <pc:sldMkLst>
          <pc:docMk/>
          <pc:sldMk cId="474070327" sldId="14185"/>
        </pc:sldMkLst>
      </pc:sldChg>
    </pc:docChg>
  </pc:docChgLst>
  <pc:docChgLst>
    <pc:chgData name="Mischa Crumbach" userId="S::mischa.crumbach_designbyearth.com#ext#@europeantrails.onmicrosoft.com::351c1b75-132d-490b-93d2-3fdbd5f5e25e" providerId="AD" clId="Web-{0F862BD8-4DFA-84D8-1C47-9A7CA6A23B0E}"/>
    <pc:docChg chg="addSld delSld modSld sldOrd modMainMaster">
      <pc:chgData name="Mischa Crumbach" userId="S::mischa.crumbach_designbyearth.com#ext#@europeantrails.onmicrosoft.com::351c1b75-132d-490b-93d2-3fdbd5f5e25e" providerId="AD" clId="Web-{0F862BD8-4DFA-84D8-1C47-9A7CA6A23B0E}" dt="2026-03-12T11:13:37.779" v="352"/>
      <pc:docMkLst>
        <pc:docMk/>
      </pc:docMkLst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3613220707" sldId="2147483648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2766750861" sldId="2147484158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2952951446" sldId="214748416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3554280364" sldId="214748416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3613220707" sldId="2147483648"/>
            <pc:sldLayoutMk cId="3946835924" sldId="2147484175"/>
          </pc:sldLayoutMkLst>
        </pc:sldLayoutChg>
      </pc:sldMasterChg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1387289285" sldId="2147483652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624049338" sldId="214748415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797559865" sldId="2147484155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25227846" sldId="214748415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139420061" sldId="214748415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829166888" sldId="214748415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802813741" sldId="214748416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455813017" sldId="2147484161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4022953088" sldId="2147484162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343737540" sldId="2147484168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075510032" sldId="214748416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008521337" sldId="2147484172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900649031" sldId="2147484173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1341362393" sldId="214748417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866144707" sldId="2147484176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3231787239" sldId="2147484177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387289285" sldId="2147483652"/>
            <pc:sldLayoutMk cId="228119893" sldId="2147484178"/>
          </pc:sldLayoutMkLst>
        </pc:sldLayoutChg>
      </pc:sldMasterChg>
      <pc:sldMasterChg chg="mo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1921621612" sldId="2147483658"/>
        </pc:sldMasterMkLst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125602664" sldId="2147484163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146634725" sldId="2147484164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2309642368" sldId="2147484165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490974819" sldId="214748417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3097088271" sldId="2147484171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430637425" sldId="2147484179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2040838011" sldId="2147484180"/>
          </pc:sldLayoutMkLst>
        </pc:sldLayoutChg>
        <pc:sldLayoutChg chg="replI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1921621612" sldId="2147483658"/>
            <pc:sldLayoutMk cId="1678233474" sldId="2147484181"/>
          </pc:sldLayoutMkLst>
        </pc:sldLayoutChg>
      </pc:sldMasterChg>
      <pc:sldMasterChg chg="addSldLayout">
        <pc:chgData name="Mischa Crumbach" userId="S::mischa.crumbach_designbyearth.com#ext#@europeantrails.onmicrosoft.com::351c1b75-132d-490b-93d2-3fdbd5f5e25e" providerId="AD" clId="Web-{0F862BD8-4DFA-84D8-1C47-9A7CA6A23B0E}" dt="2026-03-12T10:46:08.075" v="45"/>
        <pc:sldMasterMkLst>
          <pc:docMk/>
          <pc:sldMasterMk cId="2555818197" sldId="2147484026"/>
        </pc:sldMasterMkLst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7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2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8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2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69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1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3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4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5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6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0" sldId="2147483707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147084651" sldId="2147483718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416929807" sldId="2147483719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1730462645" sldId="2147483720"/>
          </pc:sldLayoutMkLst>
        </pc:sldLayoutChg>
        <pc:sldLayoutChg chg="add">
          <pc:chgData name="Mischa Crumbach" userId="S::mischa.crumbach_designbyearth.com#ext#@europeantrails.onmicrosoft.com::351c1b75-132d-490b-93d2-3fdbd5f5e25e" providerId="AD" clId="Web-{0F862BD8-4DFA-84D8-1C47-9A7CA6A23B0E}" dt="2026-03-12T10:46:08.075" v="45"/>
          <pc:sldLayoutMkLst>
            <pc:docMk/>
            <pc:sldMasterMk cId="2555818197" sldId="2147484026"/>
            <pc:sldLayoutMk cId="4134451845" sldId="214748372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FF48-9CE8-44BE-A845-053EA477958C}" type="datetimeFigureOut">
              <a:rPr lang="de-DE" smtClean="0"/>
              <a:t>07.08.2026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87161-94F3-4CB7-9E75-13C4BB86CA3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03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8946E-D282-446E-BA89-FFF7FB177BC4}" type="datetimeFigureOut">
              <a:rPr lang="de-DE" smtClean="0"/>
              <a:t>07.08.2026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B63B8-4268-4987-8BBE-1DDC1496107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864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DE52F005-29BD-614D-6CDA-8A89C624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:notes">
            <a:extLst>
              <a:ext uri="{FF2B5EF4-FFF2-40B4-BE49-F238E27FC236}">
                <a16:creationId xmlns:a16="http://schemas.microsoft.com/office/drawing/2014/main" id="{79EC14AF-EAEF-3AB1-E1E5-1D50F1670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p38:notes">
            <a:extLst>
              <a:ext uri="{FF2B5EF4-FFF2-40B4-BE49-F238E27FC236}">
                <a16:creationId xmlns:a16="http://schemas.microsoft.com/office/drawing/2014/main" id="{08292E96-B2DB-8AE8-A379-FCD2258B36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275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042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52951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6750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4280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2705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835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502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964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9097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708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03654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25602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46634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4083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30637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23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22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1770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05212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83621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2227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620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7251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0629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043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6328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22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42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9166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5581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022953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80281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54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1598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787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119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649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66144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584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4136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281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3449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510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1789953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69021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559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43737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40493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85213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52946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79729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52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158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355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9984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0" y="6203821"/>
            <a:ext cx="820903" cy="653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8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fld id="{C2DA3964-43FA-5D4A-91DB-79C3577FC133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626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32634" y="6400344"/>
            <a:ext cx="4126730" cy="27135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spcBef>
                <a:spcPts val="0"/>
              </a:spcBef>
              <a:buSzTx/>
              <a:buFontTx/>
              <a:buNone/>
              <a:defRPr sz="1600" spc="50">
                <a:solidFill>
                  <a:srgbClr val="ADADAD"/>
                </a:solidFill>
              </a:defRPr>
            </a:lvl1pPr>
            <a:lvl2pPr marL="609600" indent="-1524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2pPr>
            <a:lvl3pPr marL="1097280" indent="-18288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3pPr>
            <a:lvl4pPr marL="15748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4pPr>
            <a:lvl5pPr marL="20320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5pPr>
          </a:lstStyle>
          <a:p>
            <a:r>
              <a:t>© Copyright info / more information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4" name="Media Placeholder 3"/>
          <p:cNvSpPr>
            <a:spLocks noGrp="1"/>
          </p:cNvSpPr>
          <p:nvPr>
            <p:ph type="media" idx="21"/>
          </p:nvPr>
        </p:nvSpPr>
        <p:spPr>
          <a:xfrm>
            <a:off x="1" y="0"/>
            <a:ext cx="12192001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52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058866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ildplatzhalter 6" descr="Bildplatzhalt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5" y="0"/>
            <a:ext cx="1700515" cy="5832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ebene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8662" y="1079500"/>
            <a:ext cx="5176839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  <a:lvl2pPr marL="0" indent="457200" algn="ctr">
              <a:buSzTx/>
              <a:buFontTx/>
              <a:buNone/>
              <a:defRPr sz="3200"/>
            </a:lvl2pPr>
            <a:lvl3pPr marL="0" indent="914400" algn="ctr">
              <a:buSzTx/>
              <a:buFontTx/>
              <a:buNone/>
              <a:defRPr sz="3200"/>
            </a:lvl3pPr>
            <a:lvl4pPr marL="0" indent="1371600" algn="ctr">
              <a:buSzTx/>
              <a:buFontTx/>
              <a:buNone/>
              <a:defRPr sz="3200"/>
            </a:lvl4pPr>
            <a:lvl5pPr marL="0" indent="1828800" algn="ctr">
              <a:buSzTx/>
              <a:buFontTx/>
              <a:buNone/>
              <a:defRPr sz="3200"/>
            </a:lvl5pPr>
          </a:lstStyle>
          <a:p>
            <a:r>
              <a:t>Text box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6286863" y="1079500"/>
            <a:ext cx="5176838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</a:lstStyle>
          <a:p>
            <a:r>
              <a:t>Text box</a:t>
            </a:r>
          </a:p>
        </p:txBody>
      </p:sp>
      <p:sp>
        <p:nvSpPr>
          <p:cNvPr id="12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731520">
              <a:spcBef>
                <a:spcPts val="800"/>
              </a:spcBef>
              <a:buSzTx/>
              <a:buFontTx/>
              <a:buNone/>
              <a:defRPr sz="3520" b="1"/>
            </a:lvl1pPr>
          </a:lstStyle>
          <a:p>
            <a:r>
              <a:t>Title</a:t>
            </a:r>
          </a:p>
        </p:txBody>
      </p:sp>
      <p:sp>
        <p:nvSpPr>
          <p:cNvPr id="12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68943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0E5FB5A2-ADD1-434E-A1E2-1C07AAB76D3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E6923BD-B275-4A8A-91B9-AB7AACF156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Text Placeholder 3">
            <a:extLst>
              <a:ext uri="{F4F0F8CB-4CBB-4304-828C-32018FFF75F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F1A6C27-9B2F-42ED-9F36-4DE7619B0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4" name="Chart Placeholder 8">
            <a:extLst>
              <a:ext uri="{6333C684-9DC6-45FC-A85B-1EE58B78CC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CD6ADE7-B381-40A8-BA80-F72954BB58A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3769700446"/>
      </p:ext>
      <p:ext uri="{D00E8A1C-4498-4419-94CC-3B1C1F2343E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99429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3E5B98FF-7CB6-4907-A177-9B76B3DB60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EEB389-E90A-487B-BA72-FA9690F8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191" y="3029028"/>
            <a:ext cx="8581571" cy="1035603"/>
          </a:xfrm>
          <a:prstGeom prst="rect">
            <a:avLst/>
          </a:prstGeom>
        </p:spPr>
        <p:txBody>
          <a:bodyPr vert="horz" rtlCol="0" anchor="b"/>
          <a:lstStyle>
            <a:lvl1pPr lvl="0" algn="ctr">
              <a:defRPr lang="en-US" sz="5867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7C378FAC-1493-45F7-B131-77A05C4872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CB2F4EE-3340-40B0-ADDF-FE640E1DD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191" y="4075594"/>
            <a:ext cx="8581571" cy="659927"/>
          </a:xfrm>
          <a:prstGeom prst="rect">
            <a:avLst/>
          </a:prstGeom>
        </p:spPr>
        <p:txBody>
          <a:bodyPr vert="horz" lIns="91440" rtlCol="0" anchor="t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buNone/>
              <a:defRPr lang="en-US" sz="1867" b="0" i="0" baseline="0" dirty="0">
                <a:solidFill>
                  <a:schemeClr val="accent1"/>
                </a:solidFill>
                <a:latin typeface="+mn-lt"/>
              </a:defRPr>
            </a:lvl1pPr>
            <a:lvl2pPr marL="609585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121917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828754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2438339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3047924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3657509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4267093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4876678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721C6AC8-B4F3-45BA-BEFD-5A3FB7CC89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329B53-73A2-41C7-A800-EB3BCC4F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35E809D3-4FF5-4A9C-9359-878825881F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1072EB-9754-4043-9919-12303C13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86E63C51-CC22-461B-B00C-6C13198068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737D4A-61C0-488A-AD11-B729346D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53176682"/>
      </p:ext>
      <p:ext uri="{4EA01D27-A959-4609-BB10-F8BA6E5ECC9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16338697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1212DE-8204-491E-91AA-BB594D8D76C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95A315A-B826-4A09-B283-622AC9696849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38836008-DCD2-49C2-8B28-90382B109F1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83700E-BB7A-467F-AAB7-8FE45C079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9AA52814-E226-46C2-9BC1-CC9F950AB1B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9670C59-51CC-4D71-98D7-EFA9C328D3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0F794032-F151-4693-88F5-E731895CF65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EBB2200-205C-414F-9B42-719F5BF9770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91842192"/>
      </p:ext>
      <p:ext uri="{3C2CBC74-49F2-4CA6-8A4B-AF5BBDD7D4C9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6272138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84550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546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10592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7163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04340812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86587579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37606815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12526450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98473480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4113392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53080671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59389968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2706511027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22637446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026852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2241885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0124486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38438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604612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326869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4668239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870242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5320795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938909198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938892"/>
            <a:ext cx="3193651" cy="546190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45238745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54022993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91490237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45024550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68073066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855236458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400711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999708047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C0C148-3CE6-47F2-86F2-A69352CC5DC9}"/>
              </a:ext>
            </a:extLst>
          </p:cNvPr>
          <p:cNvSpPr/>
          <p:nvPr userDrawn="1"/>
        </p:nvSpPr>
        <p:spPr>
          <a:xfrm>
            <a:off x="1" y="1604849"/>
            <a:ext cx="6096000" cy="53266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604848"/>
            <a:ext cx="6105363" cy="525315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44013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37861765"/>
      </p:ext>
      <p:ext uri="{CADCD24F-DC97-4253-99CA-7994B00E90EF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89807" y="1604848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1A0E7A2-DCED-4896-AF20-8BE6D73D8802}"/>
              </a:ext>
            </a:extLst>
          </p:cNvPr>
          <p:cNvSpPr/>
          <p:nvPr userDrawn="1"/>
        </p:nvSpPr>
        <p:spPr>
          <a:xfrm>
            <a:off x="6098409" y="1604847"/>
            <a:ext cx="6093591" cy="5342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093592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242865985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EC2985DD-FA57-4E20-82E5-1B6494AC1EDE}"/>
              </a:ext>
            </a:extLst>
          </p:cNvPr>
          <p:cNvSpPr/>
          <p:nvPr userDrawn="1"/>
        </p:nvSpPr>
        <p:spPr>
          <a:xfrm>
            <a:off x="-94489" y="899999"/>
            <a:ext cx="12414396" cy="835474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-94489" y="1604845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2273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25988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16625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1604845"/>
            <a:ext cx="6391426" cy="53347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387463795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94489" y="932655"/>
            <a:ext cx="6185807" cy="592534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7090" y="932655"/>
            <a:ext cx="6098408" cy="639887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932655"/>
            <a:ext cx="6391426" cy="603964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86204112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737663" y="1604849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8158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85316153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737663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5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847175634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930728"/>
            <a:ext cx="6215452" cy="59272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15452" y="930727"/>
            <a:ext cx="5241154" cy="534407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CFC1989-A3DF-4354-AFB0-0806108E7CE5}"/>
              </a:ex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3559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6581432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930728"/>
            <a:ext cx="5241154" cy="534407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26895"/>
      </p:ext>
      <p:ext uri="{2D46126F-B66C-4085-AB58-978145F34EC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857250"/>
            <a:ext cx="6096000" cy="600075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955220"/>
            <a:ext cx="5241154" cy="531957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955219"/>
            <a:ext cx="4622806" cy="53195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0869297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887109624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0196726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6292054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71567303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84218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ic_fullscreen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7BDB18E0-F1F1-4BA3-879E-3AEEA90244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80C92A-F97B-4AE5-99E1-B5A4C432441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  <a:defRPr lang="en-US" baseline="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Full screen media: Video/picture/graph/etc.</a:t>
            </a:r>
          </a:p>
        </p:txBody>
      </p:sp>
      <p:sp>
        <p:nvSpPr>
          <p:cNvPr id="3" name="Textplatzhalter 3">
            <a:extLst>
              <a:ext uri="{C0197AD5-CCA0-4A36-96F3-76025D32DC4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13D289-F348-49DA-9877-23AFB9D9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6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178869768"/>
      </p:ext>
      <p:ext uri="{71B9B0B0-242A-4A28-91B7-833E1DFD7C4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063200" y="1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DC41EE13-CC37-4760-AFAA-70B50309968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8A33EF-F419-4F8F-8579-648E6D04D4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400257429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9385189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FAD4B-3336-42D7-8B3A-02222AAB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876519-6F3E-4542-829D-64E3E826A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583E04-B708-4366-A01E-4D7CB218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DD0-C83A-4D0F-B422-D293B7F4AB76}" type="datetime1">
              <a:rPr lang="de-DE" smtClean="0"/>
              <a:t>07.08.2026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48C1F0-D6D9-4D05-A171-215EC01E9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1. Digitize Dialog (9/2020)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214B7C-F4F4-415C-8427-68BA2BE5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AD46-3AA6-40DC-AFED-1226DBAE0F90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Google Shape;97;p2">
            <a:extLst>
              <a:ext uri="{FF2B5EF4-FFF2-40B4-BE49-F238E27FC236}">
                <a16:creationId xmlns:a16="http://schemas.microsoft.com/office/drawing/2014/main" id="{599FF97E-2A7A-4B15-BC45-0B0D405699A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74" y="1565964"/>
            <a:ext cx="2583406" cy="2705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8096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B7A290C-0F10-409D-845D-6650E505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FECA9-08D4-4931-A43B-1B0606C34E2C}" type="datetimeFigureOut">
              <a:rPr lang="de-DE" smtClean="0"/>
              <a:t>07.08.2026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DFDBDB-3E27-46FB-A58A-A84DD0A88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68198F-0776-43FC-A18A-56389936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C96D-F32D-4FBF-859D-29F4C298D50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4154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88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6924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56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666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23306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6007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9703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69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815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612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54267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09892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42494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48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06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940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41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710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2855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153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46628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1227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13040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07983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0278960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45633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8438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720989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1491779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2233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44641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8277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94685674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1639963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88810154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33622305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41686586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A44DE091-CECA-46E0-B85D-FE781033A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7760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5548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57485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63817620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794276096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5253150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8488514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20380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62497491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7692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33540105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8252835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45460954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25907983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1980282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711200"/>
            <a:ext cx="3193651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82588723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5789276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05343941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69069701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640689622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266081085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599954946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1" y="1604848"/>
            <a:ext cx="6096000" cy="525315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1" y="1946787"/>
            <a:ext cx="4946194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081948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927442985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6093590" cy="5253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4"/>
            <a:ext cx="4943788" cy="449632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1604847"/>
            <a:ext cx="507930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779751280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textboxes_lef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818" y="1604847"/>
            <a:ext cx="508178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1" y="359999"/>
            <a:ext cx="9452648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480474" y="6498001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315FF8C-8200-47D4-9A6B-C55BB8B29261}"/>
              </a:ex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6107846" y="1604847"/>
            <a:ext cx="6084153" cy="53332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C0297914-A0A7-4255-AA05-0313A4B1AE4C}"/>
              </a:ex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84393" y="1604847"/>
            <a:ext cx="5069944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763576247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53379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9532038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094979156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15185448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64358776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26253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4822150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4334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089837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6402069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7130575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139384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13072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396539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68702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711190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380207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4771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71102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087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241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93220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04272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80395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09023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1414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824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281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0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249899654"/>
      </p:ext>
      <p:ext uri="{85BADFED-6A6C-4827-894F-E156C938079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30748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6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6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6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96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96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96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9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96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96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96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96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96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96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725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7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97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9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97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97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11719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8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98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98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98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9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9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98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98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8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98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043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99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643536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0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00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232371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1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1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1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01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1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400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2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02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02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2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2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2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2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749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3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03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03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9118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4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0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0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0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1006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5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05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0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05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07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6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06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6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06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045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7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07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07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31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8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08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08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483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9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0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0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1428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0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1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1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1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056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1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11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111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1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3411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2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12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12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1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865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3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13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13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1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43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4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1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114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114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1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735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5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15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1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115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733288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16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16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16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16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0875778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17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17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17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117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17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117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117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9926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1_Generic_fullscreen_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8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118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51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19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196266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0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120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120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20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56728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1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121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21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6823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2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22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47693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123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23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23673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6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6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2529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6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64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80365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7002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8504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5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5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5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5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5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35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35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35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6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36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6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37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37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37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37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38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38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9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0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0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40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40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40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1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1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4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43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3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4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4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4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5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45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45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4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4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4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8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48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Google Shape;269;p48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9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49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49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5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50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5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51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52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52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2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5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3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53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p53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p5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4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1" name="Google Shape;301;p54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55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55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5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55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56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6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6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6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56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56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6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2" name="Google Shape;322;p58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9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59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59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7" name="Google Shape;327;p59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0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60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60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1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4" name="Google Shape;334;p61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62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62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9FA593B-DBBE-B54D-9B4C-0073F2AC24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1742" y="1825627"/>
            <a:ext cx="10668031" cy="388359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ACD7"/>
              </a:buClr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</a:lstStyle>
          <a:p>
            <a:r>
              <a:rPr lang="fr-FR"/>
              <a:t>Cliquez pour modifier les styles du texte du masque
Deuxième niveau
Troisième niveau
Quatrième niveau
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846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2980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60611" y="2499365"/>
            <a:ext cx="1942101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296190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5165349" y="2499365"/>
            <a:ext cx="1963439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7367721" y="2499365"/>
            <a:ext cx="1944252" cy="195333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957116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3046264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E670-C84D-4825-8FBB-FCBE12FEF8B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0D7AE-8AC2-4C7E-A24D-4823580F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518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1_Title_with_6_graph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8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8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8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8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8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8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6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68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68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68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68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68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68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5269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9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69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69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988030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0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0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0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0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70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70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70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70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785738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71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71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3454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72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9745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3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3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3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73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73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73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3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2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4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4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4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74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74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74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74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17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5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5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7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75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560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6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6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76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76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969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7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7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p7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7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845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8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8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78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78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8660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7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7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8672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8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8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9113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1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81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81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81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615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2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82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82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82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627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3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" name="Google Shape;287;p8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83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8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0062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4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2" name="Google Shape;292;p8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84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Google Shape;294;p8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8660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85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5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85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p85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p85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1664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6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6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86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86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86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20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87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8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87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752220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88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88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88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88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8443553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89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89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89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3" name="Google Shape;323;p89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89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89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89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80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0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90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364184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2_Generic_fullscreen_content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9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91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471578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92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92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92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92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90966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93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93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93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724071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94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024363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7" name="Google Shape;347;p95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95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464919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1_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456114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63527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6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67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706931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4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74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7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3" name="Google Shape;713;p7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4" name="Google Shape;714;p74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5" name="Google Shape;715;p74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30738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5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75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75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75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7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2" name="Google Shape;722;p7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3" name="Google Shape;723;p75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4" name="Google Shape;724;p75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5" name="Google Shape;725;p75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6" name="Google Shape;726;p75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618148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6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29" name="Google Shape;729;p76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76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60491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33" name="Google Shape;733;p77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4" name="Google Shape;734;p77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304534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8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78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78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39" name="Google Shape;739;p78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78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1" name="Google Shape;741;p78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2" name="Google Shape;742;p78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533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9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79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79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47" name="Google Shape;747;p79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79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9" name="Google Shape;749;p79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79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95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0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80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4" name="Google Shape;754;p80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5" name="Google Shape;755;p8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51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1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81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9" name="Google Shape;759;p81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0" name="Google Shape;760;p81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6327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2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82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4" name="Google Shape;764;p8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5" name="Google Shape;765;p82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031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83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8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9" name="Google Shape;769;p83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83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770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4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3" name="Google Shape;773;p84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4" name="Google Shape;774;p84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3116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5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7" name="Google Shape;777;p85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8" name="Google Shape;778;p85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862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6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8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2" name="Google Shape;782;p8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3" name="Google Shape;783;p8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026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87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8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7" name="Google Shape;787;p8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004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8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1" name="Google Shape;791;p88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2" name="Google Shape;792;p88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3" name="Google Shape;793;p88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4869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9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6" name="Google Shape;796;p89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7" name="Google Shape;797;p89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8" name="Google Shape;798;p89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677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0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9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2" name="Google Shape;802;p90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3" name="Google Shape;803;p90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4" name="Google Shape;804;p9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3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91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9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8" name="Google Shape;808;p91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1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0" name="Google Shape;810;p9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6419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9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3" name="Google Shape;813;p92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4" name="Google Shape;814;p9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5" name="Google Shape;815;p92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279818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9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8" name="Google Shape;818;p93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93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0" name="Google Shape;820;p93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1" name="Google Shape;821;p93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8451044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9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4" name="Google Shape;824;p94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94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6" name="Google Shape;826;p94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7" name="Google Shape;827;p94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8" name="Google Shape;828;p94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9" name="Google Shape;829;p94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30" name="Google Shape;830;p94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9279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5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3" name="Google Shape;833;p95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339122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97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839" name="Google Shape;839;p97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0" name="Google Shape;840;p97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1" name="Google Shape;841;p97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9618964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8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98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98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1038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99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8" name="Google Shape;848;p99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493414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1" name="Google Shape;851;p100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2" name="Google Shape;852;p100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05454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3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9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06.xml"/><Relationship Id="rId47" Type="http://schemas.openxmlformats.org/officeDocument/2006/relationships/theme" Target="../theme/theme5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101.xml"/><Relationship Id="rId40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100.xml"/><Relationship Id="rId49" Type="http://schemas.openxmlformats.org/officeDocument/2006/relationships/image" Target="../media/image5.svg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107.xml"/><Relationship Id="rId48" Type="http://schemas.openxmlformats.org/officeDocument/2006/relationships/image" Target="../media/image4.svg"/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slideLayout" Target="../slideLayouts/slideLayout166.xml"/><Relationship Id="rId39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61.xml"/><Relationship Id="rId34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29" Type="http://schemas.openxmlformats.org/officeDocument/2006/relationships/slideLayout" Target="../slideLayouts/slideLayout169.xml"/><Relationship Id="rId41" Type="http://schemas.openxmlformats.org/officeDocument/2006/relationships/image" Target="../media/image4.svg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32" Type="http://schemas.openxmlformats.org/officeDocument/2006/relationships/slideLayout" Target="../slideLayouts/slideLayout172.xml"/><Relationship Id="rId37" Type="http://schemas.openxmlformats.org/officeDocument/2006/relationships/slideLayout" Target="../slideLayouts/slideLayout177.xml"/><Relationship Id="rId40" Type="http://schemas.openxmlformats.org/officeDocument/2006/relationships/theme" Target="../theme/theme7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28" Type="http://schemas.openxmlformats.org/officeDocument/2006/relationships/slideLayout" Target="../slideLayouts/slideLayout168.xml"/><Relationship Id="rId36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31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Relationship Id="rId27" Type="http://schemas.openxmlformats.org/officeDocument/2006/relationships/slideLayout" Target="../slideLayouts/slideLayout167.xml"/><Relationship Id="rId30" Type="http://schemas.openxmlformats.org/officeDocument/2006/relationships/slideLayout" Target="../slideLayouts/slideLayout170.xml"/><Relationship Id="rId35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slideLayout" Target="../slideLayouts/slideLayout165.xml"/><Relationship Id="rId33" Type="http://schemas.openxmlformats.org/officeDocument/2006/relationships/slideLayout" Target="../slideLayouts/slideLayout173.xml"/><Relationship Id="rId38" Type="http://schemas.openxmlformats.org/officeDocument/2006/relationships/slideLayout" Target="../slideLayouts/slideLayout1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7.xml"/><Relationship Id="rId9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26.xml"/><Relationship Id="rId117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221.xml"/><Relationship Id="rId42" Type="http://schemas.openxmlformats.org/officeDocument/2006/relationships/slideLayout" Target="../slideLayouts/slideLayout242.xml"/><Relationship Id="rId47" Type="http://schemas.openxmlformats.org/officeDocument/2006/relationships/slideLayout" Target="../slideLayouts/slideLayout247.xml"/><Relationship Id="rId63" Type="http://schemas.openxmlformats.org/officeDocument/2006/relationships/slideLayout" Target="../slideLayouts/slideLayout263.xml"/><Relationship Id="rId68" Type="http://schemas.openxmlformats.org/officeDocument/2006/relationships/slideLayout" Target="../slideLayouts/slideLayout268.xml"/><Relationship Id="rId84" Type="http://schemas.openxmlformats.org/officeDocument/2006/relationships/slideLayout" Target="../slideLayouts/slideLayout284.xml"/><Relationship Id="rId89" Type="http://schemas.openxmlformats.org/officeDocument/2006/relationships/slideLayout" Target="../slideLayouts/slideLayout289.xml"/><Relationship Id="rId11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216.xml"/><Relationship Id="rId107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211.xml"/><Relationship Id="rId32" Type="http://schemas.openxmlformats.org/officeDocument/2006/relationships/slideLayout" Target="../slideLayouts/slideLayout232.xml"/><Relationship Id="rId37" Type="http://schemas.openxmlformats.org/officeDocument/2006/relationships/slideLayout" Target="../slideLayouts/slideLayout237.xml"/><Relationship Id="rId53" Type="http://schemas.openxmlformats.org/officeDocument/2006/relationships/slideLayout" Target="../slideLayouts/slideLayout253.xml"/><Relationship Id="rId58" Type="http://schemas.openxmlformats.org/officeDocument/2006/relationships/slideLayout" Target="../slideLayouts/slideLayout258.xml"/><Relationship Id="rId74" Type="http://schemas.openxmlformats.org/officeDocument/2006/relationships/slideLayout" Target="../slideLayouts/slideLayout274.xml"/><Relationship Id="rId79" Type="http://schemas.openxmlformats.org/officeDocument/2006/relationships/slideLayout" Target="../slideLayouts/slideLayout279.xml"/><Relationship Id="rId102" Type="http://schemas.openxmlformats.org/officeDocument/2006/relationships/slideLayout" Target="../slideLayouts/slideLayout302.xml"/><Relationship Id="rId123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205.xml"/><Relationship Id="rId90" Type="http://schemas.openxmlformats.org/officeDocument/2006/relationships/slideLayout" Target="../slideLayouts/slideLayout290.xml"/><Relationship Id="rId95" Type="http://schemas.openxmlformats.org/officeDocument/2006/relationships/slideLayout" Target="../slideLayouts/slideLayout295.xml"/><Relationship Id="rId22" Type="http://schemas.openxmlformats.org/officeDocument/2006/relationships/slideLayout" Target="../slideLayouts/slideLayout222.xml"/><Relationship Id="rId27" Type="http://schemas.openxmlformats.org/officeDocument/2006/relationships/slideLayout" Target="../slideLayouts/slideLayout227.xml"/><Relationship Id="rId43" Type="http://schemas.openxmlformats.org/officeDocument/2006/relationships/slideLayout" Target="../slideLayouts/slideLayout243.xml"/><Relationship Id="rId48" Type="http://schemas.openxmlformats.org/officeDocument/2006/relationships/slideLayout" Target="../slideLayouts/slideLayout248.xml"/><Relationship Id="rId64" Type="http://schemas.openxmlformats.org/officeDocument/2006/relationships/slideLayout" Target="../slideLayouts/slideLayout264.xml"/><Relationship Id="rId69" Type="http://schemas.openxmlformats.org/officeDocument/2006/relationships/slideLayout" Target="../slideLayouts/slideLayout269.xml"/><Relationship Id="rId113" Type="http://schemas.openxmlformats.org/officeDocument/2006/relationships/slideLayout" Target="../slideLayouts/slideLayout313.xml"/><Relationship Id="rId118" Type="http://schemas.openxmlformats.org/officeDocument/2006/relationships/slideLayout" Target="../slideLayouts/slideLayout318.xml"/><Relationship Id="rId80" Type="http://schemas.openxmlformats.org/officeDocument/2006/relationships/slideLayout" Target="../slideLayouts/slideLayout280.xml"/><Relationship Id="rId85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33" Type="http://schemas.openxmlformats.org/officeDocument/2006/relationships/slideLayout" Target="../slideLayouts/slideLayout233.xml"/><Relationship Id="rId38" Type="http://schemas.openxmlformats.org/officeDocument/2006/relationships/slideLayout" Target="../slideLayouts/slideLayout238.xml"/><Relationship Id="rId59" Type="http://schemas.openxmlformats.org/officeDocument/2006/relationships/slideLayout" Target="../slideLayouts/slideLayout259.xml"/><Relationship Id="rId103" Type="http://schemas.openxmlformats.org/officeDocument/2006/relationships/slideLayout" Target="../slideLayouts/slideLayout303.xml"/><Relationship Id="rId108" Type="http://schemas.openxmlformats.org/officeDocument/2006/relationships/slideLayout" Target="../slideLayouts/slideLayout308.xml"/><Relationship Id="rId124" Type="http://schemas.openxmlformats.org/officeDocument/2006/relationships/theme" Target="../theme/theme10.xml"/><Relationship Id="rId54" Type="http://schemas.openxmlformats.org/officeDocument/2006/relationships/slideLayout" Target="../slideLayouts/slideLayout254.xml"/><Relationship Id="rId70" Type="http://schemas.openxmlformats.org/officeDocument/2006/relationships/slideLayout" Target="../slideLayouts/slideLayout270.xml"/><Relationship Id="rId75" Type="http://schemas.openxmlformats.org/officeDocument/2006/relationships/slideLayout" Target="../slideLayouts/slideLayout275.xml"/><Relationship Id="rId91" Type="http://schemas.openxmlformats.org/officeDocument/2006/relationships/slideLayout" Target="../slideLayouts/slideLayout291.xml"/><Relationship Id="rId96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23" Type="http://schemas.openxmlformats.org/officeDocument/2006/relationships/slideLayout" Target="../slideLayouts/slideLayout223.xml"/><Relationship Id="rId28" Type="http://schemas.openxmlformats.org/officeDocument/2006/relationships/slideLayout" Target="../slideLayouts/slideLayout228.xml"/><Relationship Id="rId49" Type="http://schemas.openxmlformats.org/officeDocument/2006/relationships/slideLayout" Target="../slideLayouts/slideLayout249.xml"/><Relationship Id="rId114" Type="http://schemas.openxmlformats.org/officeDocument/2006/relationships/slideLayout" Target="../slideLayouts/slideLayout314.xml"/><Relationship Id="rId119" Type="http://schemas.openxmlformats.org/officeDocument/2006/relationships/slideLayout" Target="../slideLayouts/slideLayout319.xml"/><Relationship Id="rId44" Type="http://schemas.openxmlformats.org/officeDocument/2006/relationships/slideLayout" Target="../slideLayouts/slideLayout244.xml"/><Relationship Id="rId60" Type="http://schemas.openxmlformats.org/officeDocument/2006/relationships/slideLayout" Target="../slideLayouts/slideLayout260.xml"/><Relationship Id="rId65" Type="http://schemas.openxmlformats.org/officeDocument/2006/relationships/slideLayout" Target="../slideLayouts/slideLayout265.xml"/><Relationship Id="rId81" Type="http://schemas.openxmlformats.org/officeDocument/2006/relationships/slideLayout" Target="../slideLayouts/slideLayout281.xml"/><Relationship Id="rId86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39" Type="http://schemas.openxmlformats.org/officeDocument/2006/relationships/slideLayout" Target="../slideLayouts/slideLayout239.xml"/><Relationship Id="rId109" Type="http://schemas.openxmlformats.org/officeDocument/2006/relationships/slideLayout" Target="../slideLayouts/slideLayout309.xml"/><Relationship Id="rId34" Type="http://schemas.openxmlformats.org/officeDocument/2006/relationships/slideLayout" Target="../slideLayouts/slideLayout234.xml"/><Relationship Id="rId50" Type="http://schemas.openxmlformats.org/officeDocument/2006/relationships/slideLayout" Target="../slideLayouts/slideLayout250.xml"/><Relationship Id="rId55" Type="http://schemas.openxmlformats.org/officeDocument/2006/relationships/slideLayout" Target="../slideLayouts/slideLayout255.xml"/><Relationship Id="rId76" Type="http://schemas.openxmlformats.org/officeDocument/2006/relationships/slideLayout" Target="../slideLayouts/slideLayout276.xml"/><Relationship Id="rId97" Type="http://schemas.openxmlformats.org/officeDocument/2006/relationships/slideLayout" Target="../slideLayouts/slideLayout297.xml"/><Relationship Id="rId104" Type="http://schemas.openxmlformats.org/officeDocument/2006/relationships/slideLayout" Target="../slideLayouts/slideLayout304.xml"/><Relationship Id="rId120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207.xml"/><Relationship Id="rId71" Type="http://schemas.openxmlformats.org/officeDocument/2006/relationships/slideLayout" Target="../slideLayouts/slideLayout271.xml"/><Relationship Id="rId92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02.xml"/><Relationship Id="rId29" Type="http://schemas.openxmlformats.org/officeDocument/2006/relationships/slideLayout" Target="../slideLayouts/slideLayout229.xml"/><Relationship Id="rId24" Type="http://schemas.openxmlformats.org/officeDocument/2006/relationships/slideLayout" Target="../slideLayouts/slideLayout224.xml"/><Relationship Id="rId40" Type="http://schemas.openxmlformats.org/officeDocument/2006/relationships/slideLayout" Target="../slideLayouts/slideLayout240.xml"/><Relationship Id="rId45" Type="http://schemas.openxmlformats.org/officeDocument/2006/relationships/slideLayout" Target="../slideLayouts/slideLayout245.xml"/><Relationship Id="rId66" Type="http://schemas.openxmlformats.org/officeDocument/2006/relationships/slideLayout" Target="../slideLayouts/slideLayout266.xml"/><Relationship Id="rId87" Type="http://schemas.openxmlformats.org/officeDocument/2006/relationships/slideLayout" Target="../slideLayouts/slideLayout287.xml"/><Relationship Id="rId110" Type="http://schemas.openxmlformats.org/officeDocument/2006/relationships/slideLayout" Target="../slideLayouts/slideLayout310.xml"/><Relationship Id="rId115" Type="http://schemas.openxmlformats.org/officeDocument/2006/relationships/slideLayout" Target="../slideLayouts/slideLayout315.xml"/><Relationship Id="rId61" Type="http://schemas.openxmlformats.org/officeDocument/2006/relationships/slideLayout" Target="../slideLayouts/slideLayout261.xml"/><Relationship Id="rId82" Type="http://schemas.openxmlformats.org/officeDocument/2006/relationships/slideLayout" Target="../slideLayouts/slideLayout282.xml"/><Relationship Id="rId1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14.xml"/><Relationship Id="rId30" Type="http://schemas.openxmlformats.org/officeDocument/2006/relationships/slideLayout" Target="../slideLayouts/slideLayout230.xml"/><Relationship Id="rId35" Type="http://schemas.openxmlformats.org/officeDocument/2006/relationships/slideLayout" Target="../slideLayouts/slideLayout235.xml"/><Relationship Id="rId56" Type="http://schemas.openxmlformats.org/officeDocument/2006/relationships/slideLayout" Target="../slideLayouts/slideLayout256.xml"/><Relationship Id="rId77" Type="http://schemas.openxmlformats.org/officeDocument/2006/relationships/slideLayout" Target="../slideLayouts/slideLayout277.xml"/><Relationship Id="rId100" Type="http://schemas.openxmlformats.org/officeDocument/2006/relationships/slideLayout" Target="../slideLayouts/slideLayout300.xml"/><Relationship Id="rId105" Type="http://schemas.openxmlformats.org/officeDocument/2006/relationships/slideLayout" Target="../slideLayouts/slideLayout305.xml"/><Relationship Id="rId8" Type="http://schemas.openxmlformats.org/officeDocument/2006/relationships/slideLayout" Target="../slideLayouts/slideLayout208.xml"/><Relationship Id="rId51" Type="http://schemas.openxmlformats.org/officeDocument/2006/relationships/slideLayout" Target="../slideLayouts/slideLayout251.xml"/><Relationship Id="rId72" Type="http://schemas.openxmlformats.org/officeDocument/2006/relationships/slideLayout" Target="../slideLayouts/slideLayout272.xml"/><Relationship Id="rId93" Type="http://schemas.openxmlformats.org/officeDocument/2006/relationships/slideLayout" Target="../slideLayouts/slideLayout293.xml"/><Relationship Id="rId98" Type="http://schemas.openxmlformats.org/officeDocument/2006/relationships/slideLayout" Target="../slideLayouts/slideLayout298.xml"/><Relationship Id="rId121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25.xml"/><Relationship Id="rId46" Type="http://schemas.openxmlformats.org/officeDocument/2006/relationships/slideLayout" Target="../slideLayouts/slideLayout246.xml"/><Relationship Id="rId67" Type="http://schemas.openxmlformats.org/officeDocument/2006/relationships/slideLayout" Target="../slideLayouts/slideLayout267.xml"/><Relationship Id="rId116" Type="http://schemas.openxmlformats.org/officeDocument/2006/relationships/slideLayout" Target="../slideLayouts/slideLayout316.xml"/><Relationship Id="rId20" Type="http://schemas.openxmlformats.org/officeDocument/2006/relationships/slideLayout" Target="../slideLayouts/slideLayout220.xml"/><Relationship Id="rId41" Type="http://schemas.openxmlformats.org/officeDocument/2006/relationships/slideLayout" Target="../slideLayouts/slideLayout241.xml"/><Relationship Id="rId62" Type="http://schemas.openxmlformats.org/officeDocument/2006/relationships/slideLayout" Target="../slideLayouts/slideLayout262.xml"/><Relationship Id="rId83" Type="http://schemas.openxmlformats.org/officeDocument/2006/relationships/slideLayout" Target="../slideLayouts/slideLayout283.xml"/><Relationship Id="rId88" Type="http://schemas.openxmlformats.org/officeDocument/2006/relationships/slideLayout" Target="../slideLayouts/slideLayout288.xml"/><Relationship Id="rId111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215.xml"/><Relationship Id="rId36" Type="http://schemas.openxmlformats.org/officeDocument/2006/relationships/slideLayout" Target="../slideLayouts/slideLayout236.xml"/><Relationship Id="rId57" Type="http://schemas.openxmlformats.org/officeDocument/2006/relationships/slideLayout" Target="../slideLayouts/slideLayout257.xml"/><Relationship Id="rId106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210.xml"/><Relationship Id="rId31" Type="http://schemas.openxmlformats.org/officeDocument/2006/relationships/slideLayout" Target="../slideLayouts/slideLayout231.xml"/><Relationship Id="rId52" Type="http://schemas.openxmlformats.org/officeDocument/2006/relationships/slideLayout" Target="../slideLayouts/slideLayout252.xml"/><Relationship Id="rId73" Type="http://schemas.openxmlformats.org/officeDocument/2006/relationships/slideLayout" Target="../slideLayouts/slideLayout273.xml"/><Relationship Id="rId78" Type="http://schemas.openxmlformats.org/officeDocument/2006/relationships/slideLayout" Target="../slideLayouts/slideLayout278.xml"/><Relationship Id="rId94" Type="http://schemas.openxmlformats.org/officeDocument/2006/relationships/slideLayout" Target="../slideLayouts/slideLayout294.xml"/><Relationship Id="rId99" Type="http://schemas.openxmlformats.org/officeDocument/2006/relationships/slideLayout" Target="../slideLayouts/slideLayout299.xml"/><Relationship Id="rId101" Type="http://schemas.openxmlformats.org/officeDocument/2006/relationships/slideLayout" Target="../slideLayouts/slideLayout301.xml"/><Relationship Id="rId122" Type="http://schemas.openxmlformats.org/officeDocument/2006/relationships/slideLayout" Target="../slideLayouts/slideLayout3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2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66" r:id="rId2"/>
    <p:sldLayoutId id="2147484158" r:id="rId3"/>
    <p:sldLayoutId id="2147484167" r:id="rId4"/>
    <p:sldLayoutId id="2147483714" r:id="rId5"/>
    <p:sldLayoutId id="21474841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2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4165" r:id="rId2"/>
    <p:sldLayoutId id="2147484170" r:id="rId3"/>
    <p:sldLayoutId id="2147484171" r:id="rId4"/>
    <p:sldLayoutId id="2147483665" r:id="rId5"/>
    <p:sldLayoutId id="2147484163" r:id="rId6"/>
    <p:sldLayoutId id="2147484164" r:id="rId7"/>
    <p:sldLayoutId id="2147484180" r:id="rId8"/>
    <p:sldLayoutId id="2147484179" r:id="rId9"/>
    <p:sldLayoutId id="2147484181" r:id="rId10"/>
    <p:sldLayoutId id="2147483708" r:id="rId11"/>
    <p:sldLayoutId id="2147483713" r:id="rId12"/>
    <p:sldLayoutId id="2147483711" r:id="rId13"/>
    <p:sldLayoutId id="214748371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28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68" r:id="rId4"/>
    <p:sldLayoutId id="2147483653" r:id="rId5"/>
    <p:sldLayoutId id="2147483654" r:id="rId6"/>
    <p:sldLayoutId id="2147484156" r:id="rId7"/>
    <p:sldLayoutId id="2147484157" r:id="rId8"/>
    <p:sldLayoutId id="2147484159" r:id="rId9"/>
    <p:sldLayoutId id="2147484161" r:id="rId10"/>
    <p:sldLayoutId id="2147484162" r:id="rId11"/>
    <p:sldLayoutId id="2147484160" r:id="rId12"/>
    <p:sldLayoutId id="2147483660" r:id="rId13"/>
    <p:sldLayoutId id="2147483661" r:id="rId14"/>
    <p:sldLayoutId id="2147484177" r:id="rId15"/>
    <p:sldLayoutId id="2147484178" r:id="rId16"/>
    <p:sldLayoutId id="2147484173" r:id="rId17"/>
    <p:sldLayoutId id="2147484176" r:id="rId18"/>
    <p:sldLayoutId id="2147483702" r:id="rId19"/>
    <p:sldLayoutId id="2147484174" r:id="rId20"/>
    <p:sldLayoutId id="2147483655" r:id="rId21"/>
    <p:sldLayoutId id="2147483674" r:id="rId22"/>
    <p:sldLayoutId id="2147484169" r:id="rId23"/>
    <p:sldLayoutId id="2147483710" r:id="rId24"/>
    <p:sldLayoutId id="2147483656" r:id="rId25"/>
    <p:sldLayoutId id="2147484155" r:id="rId26"/>
    <p:sldLayoutId id="2147484168" r:id="rId27"/>
    <p:sldLayoutId id="2147484154" r:id="rId28"/>
    <p:sldLayoutId id="2147484172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7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3A4A463-61C0-4DE1-95E8-1DB6EAA72D39}"/>
              </a:ext>
            </a:extLst>
          </p:cNvPr>
          <p:cNvSpPr/>
          <p:nvPr userDrawn="1"/>
        </p:nvSpPr>
        <p:spPr>
          <a:xfrm>
            <a:off x="-65314" y="0"/>
            <a:ext cx="12352564" cy="938900"/>
          </a:xfrm>
          <a:prstGeom prst="rect">
            <a:avLst/>
          </a:prstGeom>
          <a:solidFill>
            <a:srgbClr val="306DA5"/>
          </a:solidFill>
          <a:ln>
            <a:solidFill>
              <a:srgbClr val="306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890A54A-149E-4516-AC23-0D21365FA3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1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  <p:sldLayoutId id="2147483842" r:id="rId36"/>
    <p:sldLayoutId id="2147483843" r:id="rId37"/>
    <p:sldLayoutId id="2147483844" r:id="rId38"/>
    <p:sldLayoutId id="2147483845" r:id="rId39"/>
    <p:sldLayoutId id="2147483846" r:id="rId40"/>
    <p:sldLayoutId id="2147483847" r:id="rId41"/>
    <p:sldLayoutId id="2147483848" r:id="rId42"/>
    <p:sldLayoutId id="2147483849" r:id="rId43"/>
    <p:sldLayoutId id="2147483850" r:id="rId44"/>
    <p:sldLayoutId id="2147483851" r:id="rId45"/>
    <p:sldLayoutId id="2147483852" r:id="rId46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21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0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76" r:id="rId15"/>
    <p:sldLayoutId id="2147483977" r:id="rId16"/>
    <p:sldLayoutId id="2147483978" r:id="rId17"/>
    <p:sldLayoutId id="2147483979" r:id="rId18"/>
    <p:sldLayoutId id="2147483980" r:id="rId19"/>
    <p:sldLayoutId id="2147483981" r:id="rId20"/>
    <p:sldLayoutId id="2147483982" r:id="rId21"/>
    <p:sldLayoutId id="2147483983" r:id="rId22"/>
    <p:sldLayoutId id="2147483984" r:id="rId23"/>
    <p:sldLayoutId id="2147483985" r:id="rId24"/>
    <p:sldLayoutId id="2147483986" r:id="rId25"/>
    <p:sldLayoutId id="2147483987" r:id="rId26"/>
    <p:sldLayoutId id="2147483988" r:id="rId27"/>
    <p:sldLayoutId id="2147483989" r:id="rId28"/>
    <p:sldLayoutId id="2147483990" r:id="rId29"/>
    <p:sldLayoutId id="2147483991" r:id="rId30"/>
    <p:sldLayoutId id="2147483992" r:id="rId31"/>
    <p:sldLayoutId id="2147483993" r:id="rId32"/>
    <p:sldLayoutId id="2147483994" r:id="rId33"/>
    <p:sldLayoutId id="2147483995" r:id="rId34"/>
    <p:sldLayoutId id="2147483996" r:id="rId35"/>
    <p:sldLayoutId id="2147483997" r:id="rId36"/>
    <p:sldLayoutId id="2147483998" r:id="rId37"/>
    <p:sldLayoutId id="2147483999" r:id="rId38"/>
    <p:sldLayoutId id="2147484000" r:id="rId39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181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4027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8" r:id="rId31"/>
    <p:sldLayoutId id="2147484059" r:id="rId32"/>
    <p:sldLayoutId id="2147484060" r:id="rId33"/>
    <p:sldLayoutId id="2147484061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91" r:id="rId46"/>
    <p:sldLayoutId id="2147483692" r:id="rId47"/>
    <p:sldLayoutId id="2147483693" r:id="rId48"/>
    <p:sldLayoutId id="2147483694" r:id="rId49"/>
    <p:sldLayoutId id="2147483695" r:id="rId50"/>
    <p:sldLayoutId id="2147483696" r:id="rId51"/>
    <p:sldLayoutId id="2147483697" r:id="rId52"/>
    <p:sldLayoutId id="2147483698" r:id="rId53"/>
    <p:sldLayoutId id="2147483699" r:id="rId54"/>
    <p:sldLayoutId id="2147483700" r:id="rId55"/>
    <p:sldLayoutId id="2147483701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18" r:id="rId62"/>
    <p:sldLayoutId id="2147483719" r:id="rId63"/>
    <p:sldLayoutId id="2147483720" r:id="rId64"/>
    <p:sldLayoutId id="2147483721" r:id="rId65"/>
    <p:sldLayoutId id="2147484062" r:id="rId66"/>
    <p:sldLayoutId id="2147484063" r:id="rId67"/>
    <p:sldLayoutId id="2147484064" r:id="rId68"/>
    <p:sldLayoutId id="2147484065" r:id="rId69"/>
    <p:sldLayoutId id="2147484066" r:id="rId70"/>
    <p:sldLayoutId id="2147484067" r:id="rId71"/>
    <p:sldLayoutId id="2147484068" r:id="rId72"/>
    <p:sldLayoutId id="2147484069" r:id="rId73"/>
    <p:sldLayoutId id="2147484070" r:id="rId74"/>
    <p:sldLayoutId id="2147484071" r:id="rId75"/>
    <p:sldLayoutId id="2147484072" r:id="rId76"/>
    <p:sldLayoutId id="2147484073" r:id="rId77"/>
    <p:sldLayoutId id="2147484074" r:id="rId78"/>
    <p:sldLayoutId id="2147484075" r:id="rId79"/>
    <p:sldLayoutId id="2147484076" r:id="rId80"/>
    <p:sldLayoutId id="2147484077" r:id="rId81"/>
    <p:sldLayoutId id="2147484078" r:id="rId82"/>
    <p:sldLayoutId id="2147484079" r:id="rId83"/>
    <p:sldLayoutId id="2147484080" r:id="rId84"/>
    <p:sldLayoutId id="2147484081" r:id="rId85"/>
    <p:sldLayoutId id="2147484082" r:id="rId86"/>
    <p:sldLayoutId id="2147484083" r:id="rId87"/>
    <p:sldLayoutId id="2147484084" r:id="rId88"/>
    <p:sldLayoutId id="2147484085" r:id="rId89"/>
    <p:sldLayoutId id="2147484086" r:id="rId90"/>
    <p:sldLayoutId id="2147484087" r:id="rId91"/>
    <p:sldLayoutId id="2147484088" r:id="rId92"/>
    <p:sldLayoutId id="2147484089" r:id="rId93"/>
    <p:sldLayoutId id="2147484093" r:id="rId94"/>
    <p:sldLayoutId id="2147484094" r:id="rId95"/>
    <p:sldLayoutId id="2147484125" r:id="rId96"/>
    <p:sldLayoutId id="2147484126" r:id="rId97"/>
    <p:sldLayoutId id="2147484127" r:id="rId98"/>
    <p:sldLayoutId id="2147484128" r:id="rId99"/>
    <p:sldLayoutId id="2147484129" r:id="rId100"/>
    <p:sldLayoutId id="2147484130" r:id="rId101"/>
    <p:sldLayoutId id="2147484131" r:id="rId102"/>
    <p:sldLayoutId id="2147484132" r:id="rId103"/>
    <p:sldLayoutId id="2147484133" r:id="rId104"/>
    <p:sldLayoutId id="2147484134" r:id="rId105"/>
    <p:sldLayoutId id="2147484135" r:id="rId106"/>
    <p:sldLayoutId id="2147484136" r:id="rId107"/>
    <p:sldLayoutId id="2147484137" r:id="rId108"/>
    <p:sldLayoutId id="2147484138" r:id="rId109"/>
    <p:sldLayoutId id="2147484139" r:id="rId110"/>
    <p:sldLayoutId id="2147484140" r:id="rId111"/>
    <p:sldLayoutId id="2147484141" r:id="rId112"/>
    <p:sldLayoutId id="2147484142" r:id="rId113"/>
    <p:sldLayoutId id="2147484143" r:id="rId114"/>
    <p:sldLayoutId id="2147484144" r:id="rId115"/>
    <p:sldLayoutId id="2147484145" r:id="rId116"/>
    <p:sldLayoutId id="2147484146" r:id="rId117"/>
    <p:sldLayoutId id="2147484147" r:id="rId118"/>
    <p:sldLayoutId id="2147484149" r:id="rId119"/>
    <p:sldLayoutId id="2147484150" r:id="rId120"/>
    <p:sldLayoutId id="2147484151" r:id="rId121"/>
    <p:sldLayoutId id="2147484152" r:id="rId122"/>
    <p:sldLayoutId id="2147484153" r:id="rId1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EC4F8CA9-FF96-C6A2-4FEA-25338DFF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6">
            <a:extLst>
              <a:ext uri="{FF2B5EF4-FFF2-40B4-BE49-F238E27FC236}">
                <a16:creationId xmlns:a16="http://schemas.microsoft.com/office/drawing/2014/main" id="{32869D35-A2F9-3DCF-DC84-D8F54DB433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  <a:latin typeface="Aptos Display"/>
                <a:sym typeface="Play"/>
              </a:rPr>
              <a:t>Project Outline</a:t>
            </a:r>
            <a:endParaRPr>
              <a:solidFill>
                <a:srgbClr val="003399"/>
              </a:solidFill>
              <a:latin typeface="Aptos Display"/>
              <a:sym typeface="Play"/>
            </a:endParaRPr>
          </a:p>
        </p:txBody>
      </p:sp>
      <p:pic>
        <p:nvPicPr>
          <p:cNvPr id="382" name="Google Shape;382;p66">
            <a:extLst>
              <a:ext uri="{FF2B5EF4-FFF2-40B4-BE49-F238E27FC236}">
                <a16:creationId xmlns:a16="http://schemas.microsoft.com/office/drawing/2014/main" id="{70EAA338-427E-615F-490B-E63C120FED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2465" y="278124"/>
            <a:ext cx="828031" cy="8166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D0374F8-277B-5EEA-6B11-943172FD1940}"/>
              </a:ext>
            </a:extLst>
          </p:cNvPr>
          <p:cNvSpPr txBox="1"/>
          <p:nvPr/>
        </p:nvSpPr>
        <p:spPr>
          <a:xfrm>
            <a:off x="640080" y="1207777"/>
            <a:ext cx="267208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/>
              <a:t>PG…: &lt;choose a project group&gt;</a:t>
            </a:r>
            <a:endParaRPr lang="en-US" sz="1200" b="1"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DCBDDC-C711-1FC7-30D1-08E198315BC7}"/>
              </a:ext>
            </a:extLst>
          </p:cNvPr>
          <p:cNvSpPr txBox="1"/>
          <p:nvPr/>
        </p:nvSpPr>
        <p:spPr>
          <a:xfrm>
            <a:off x="3383280" y="1207777"/>
            <a:ext cx="599440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/>
              <a:t>Title: x</a:t>
            </a:r>
            <a:endParaRPr lang="en-US" sz="1200" b="1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8A88BA9-57A5-4A77-F523-BF3F66FAEEB2}"/>
              </a:ext>
            </a:extLst>
          </p:cNvPr>
          <p:cNvSpPr txBox="1"/>
          <p:nvPr/>
        </p:nvSpPr>
        <p:spPr>
          <a:xfrm>
            <a:off x="640080" y="1960878"/>
            <a:ext cx="2672080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Problem statement: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2069C8-0452-8323-B2B2-AF5E0ADC8150}"/>
              </a:ext>
            </a:extLst>
          </p:cNvPr>
          <p:cNvSpPr txBox="1"/>
          <p:nvPr/>
        </p:nvSpPr>
        <p:spPr>
          <a:xfrm>
            <a:off x="6368968" y="1960878"/>
            <a:ext cx="5284552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Description of project approach (how do you plan to achieve the goals):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321EEF8-E3E8-D5E3-1B1C-54064BB1DBB6}"/>
              </a:ext>
            </a:extLst>
          </p:cNvPr>
          <p:cNvSpPr txBox="1"/>
          <p:nvPr/>
        </p:nvSpPr>
        <p:spPr>
          <a:xfrm>
            <a:off x="640080" y="4003598"/>
            <a:ext cx="267208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Expected output/products: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4BDB06-69EC-BEC3-6D3A-57DBC1EFA836}"/>
              </a:ext>
            </a:extLst>
          </p:cNvPr>
          <p:cNvSpPr txBox="1"/>
          <p:nvPr/>
        </p:nvSpPr>
        <p:spPr>
          <a:xfrm>
            <a:off x="640080" y="5488222"/>
            <a:ext cx="11013440" cy="10097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Why do you think a funding application for this project idea will be successful: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D82DCD2-47FF-0E27-C05C-5965624B595D}"/>
              </a:ext>
            </a:extLst>
          </p:cNvPr>
          <p:cNvSpPr txBox="1"/>
          <p:nvPr/>
        </p:nvSpPr>
        <p:spPr>
          <a:xfrm>
            <a:off x="8281890" y="4003598"/>
            <a:ext cx="1987632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Desired project partners: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87D9C3-1BBD-B79F-5375-1101289623FF}"/>
              </a:ext>
            </a:extLst>
          </p:cNvPr>
          <p:cNvSpPr txBox="1"/>
          <p:nvPr/>
        </p:nvSpPr>
        <p:spPr>
          <a:xfrm>
            <a:off x="10347960" y="4003598"/>
            <a:ext cx="130556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Maturity level: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&lt;please use one of those in the picture&gt;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69C4F59-6816-4B78-30E7-7D01FBFC4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2868" y="5060912"/>
            <a:ext cx="1701664" cy="151896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7319E37E-458D-5CAD-18FA-EDCB7AC31DC1}"/>
              </a:ext>
            </a:extLst>
          </p:cNvPr>
          <p:cNvSpPr txBox="1"/>
          <p:nvPr/>
        </p:nvSpPr>
        <p:spPr>
          <a:xfrm>
            <a:off x="9448800" y="1207777"/>
            <a:ext cx="220472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Presenting Organization: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&lt;Your organization &amp; contact person&gt;</a:t>
            </a:r>
            <a:endParaRPr lang="en-US" sz="1200">
              <a:cs typeface="Arial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B28B2A1-9130-4BD6-6571-EF60EC8C5AA6}"/>
              </a:ext>
            </a:extLst>
          </p:cNvPr>
          <p:cNvSpPr txBox="1"/>
          <p:nvPr/>
        </p:nvSpPr>
        <p:spPr>
          <a:xfrm>
            <a:off x="3383280" y="1960878"/>
            <a:ext cx="2914568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Main Goals and target group(s):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cs typeface="Arial"/>
              </a:rPr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AE82656-5CC5-4838-FAC1-C486385BAE1D}"/>
              </a:ext>
            </a:extLst>
          </p:cNvPr>
          <p:cNvSpPr txBox="1"/>
          <p:nvPr/>
        </p:nvSpPr>
        <p:spPr>
          <a:xfrm>
            <a:off x="3383280" y="4003598"/>
            <a:ext cx="2914568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Targeted </a:t>
            </a:r>
            <a:r>
              <a:rPr lang="en-US" sz="1100" b="1">
                <a:solidFill>
                  <a:schemeClr val="tx1"/>
                </a:solidFill>
              </a:rPr>
              <a:t>funding sources:</a:t>
            </a:r>
            <a:endParaRPr lang="en-US" sz="11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 dirty="0">
              <a:cs typeface="Arial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567292A-3E1D-BBCF-878F-D14B14EFF4C8}"/>
              </a:ext>
            </a:extLst>
          </p:cNvPr>
          <p:cNvSpPr txBox="1"/>
          <p:nvPr/>
        </p:nvSpPr>
        <p:spPr>
          <a:xfrm>
            <a:off x="6368968" y="4003598"/>
            <a:ext cx="1834484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 region/countries: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/>
              <a:t>x</a:t>
            </a:r>
            <a:endParaRPr lang="en-US" sz="110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93477-AFB2-F7B4-C805-9E0EDDBDD5D8}"/>
              </a:ext>
            </a:extLst>
          </p:cNvPr>
          <p:cNvSpPr txBox="1"/>
          <p:nvPr/>
        </p:nvSpPr>
        <p:spPr>
          <a:xfrm>
            <a:off x="2189" y="6498309"/>
            <a:ext cx="1043508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3399"/>
                </a:solidFill>
                <a:cs typeface="Arial"/>
              </a:rPr>
              <a:t>Return the project outline to Yannick.vahle@europeantrails.org</a:t>
            </a:r>
          </a:p>
        </p:txBody>
      </p:sp>
    </p:spTree>
    <p:extLst>
      <p:ext uri="{BB962C8B-B14F-4D97-AF65-F5344CB8AC3E}">
        <p14:creationId xmlns:p14="http://schemas.microsoft.com/office/powerpoint/2010/main" val="2796880038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2.xml><?xml version="1.0" encoding="utf-8"?>
<a:theme xmlns:a="http://schemas.openxmlformats.org/drawingml/2006/main" name="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3.xml><?xml version="1.0" encoding="utf-8"?>
<a:theme xmlns:a="http://schemas.openxmlformats.org/drawingml/2006/main" name="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BEC53DBD-E3EA-4FD5-8196-097337881DE7}"/>
    </a:ext>
  </a:extLst>
</a:theme>
</file>

<file path=ppt/theme/theme4.xml><?xml version="1.0" encoding="utf-8"?>
<a:theme xmlns:a="http://schemas.openxmlformats.org/drawingml/2006/main" name="2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5.xml><?xml version="1.0" encoding="utf-8"?>
<a:theme xmlns:a="http://schemas.openxmlformats.org/drawingml/2006/main" name="4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E6C06CDB-660A-4FDB-97F7-73352A3B20C6}" vid="{81937C0A-45C8-4BD7-96BB-A0BB5539203B}"/>
    </a:ext>
  </a:extLst>
</a:theme>
</file>

<file path=ppt/theme/theme7.xml><?xml version="1.0" encoding="utf-8"?>
<a:theme xmlns:a="http://schemas.openxmlformats.org/drawingml/2006/main" name="2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9.xml><?xml version="1.0" encoding="utf-8"?>
<a:theme xmlns:a="http://schemas.openxmlformats.org/drawingml/2006/main" name="1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10.xml><?xml version="1.0" encoding="utf-8"?>
<a:theme xmlns:a="http://schemas.openxmlformats.org/drawingml/2006/main" name="2_Content_Layouts_No_Logo">
  <a:themeElements>
    <a:clrScheme name="Custom 3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9f8618-9a33-435f-bd9d-8f0c88c376e5" xsi:nil="true"/>
    <Favorite xmlns="f66c8564-adf7-43bb-924b-5e12af2166f8">false</Favorite>
    <lcf76f155ced4ddcb4097134ff3c332f xmlns="f66c8564-adf7-43bb-924b-5e12af2166f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0E7EE8B603AF41BA076BCB6E2D2CAC" ma:contentTypeVersion="13" ma:contentTypeDescription="Ein neues Dokument erstellen." ma:contentTypeScope="" ma:versionID="f6228e7e3d3731329c7aaca811dca7d7">
  <xsd:schema xmlns:xsd="http://www.w3.org/2001/XMLSchema" xmlns:xs="http://www.w3.org/2001/XMLSchema" xmlns:p="http://schemas.microsoft.com/office/2006/metadata/properties" xmlns:ns2="f66c8564-adf7-43bb-924b-5e12af2166f8" xmlns:ns3="969f8618-9a33-435f-bd9d-8f0c88c376e5" targetNamespace="http://schemas.microsoft.com/office/2006/metadata/properties" ma:root="true" ma:fieldsID="872e88e5da8d1f100efca6677b0393ae" ns2:_="" ns3:_="">
    <xsd:import namespace="f66c8564-adf7-43bb-924b-5e12af2166f8"/>
    <xsd:import namespace="969f8618-9a33-435f-bd9d-8f0c88c37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Favori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8564-adf7-43bb-924b-5e12af2166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9af61b5a-5827-48cd-bca5-b721ab166d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Favorite" ma:index="20" nillable="true" ma:displayName="Favorite" ma:default="0" ma:internalName="Favorit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9f8618-9a33-435f-bd9d-8f0c88c376e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fa38305-c386-4038-810c-d9a3025a536b}" ma:internalName="TaxCatchAll" ma:showField="CatchAllData" ma:web="969f8618-9a33-435f-bd9d-8f0c88c37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BC75E0-BD92-4D8F-AE21-9F506AF8A1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C95A4-65B2-4677-A56F-9C4B66A5DF88}">
  <ds:schemaRefs>
    <ds:schemaRef ds:uri="http://schemas.microsoft.com/office/2006/metadata/properties"/>
    <ds:schemaRef ds:uri="http://schemas.microsoft.com/office/infopath/2007/PartnerControls"/>
    <ds:schemaRef ds:uri="969f8618-9a33-435f-bd9d-8f0c88c376e5"/>
    <ds:schemaRef ds:uri="f66c8564-adf7-43bb-924b-5e12af2166f8"/>
  </ds:schemaRefs>
</ds:datastoreItem>
</file>

<file path=customXml/itemProps3.xml><?xml version="1.0" encoding="utf-8"?>
<ds:datastoreItem xmlns:ds="http://schemas.openxmlformats.org/officeDocument/2006/customXml" ds:itemID="{3793B6DA-DC9C-455B-A2D4-F79CC6A14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8564-adf7-43bb-924b-5e12af2166f8"/>
    <ds:schemaRef ds:uri="969f8618-9a33-435f-bd9d-8f0c88c37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 Presentation Template</Template>
  <TotalTime>0</TotalTime>
  <Words>114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Abel</vt:lpstr>
      <vt:lpstr>Aller</vt:lpstr>
      <vt:lpstr>Aptos Display</vt:lpstr>
      <vt:lpstr>Arial</vt:lpstr>
      <vt:lpstr>Calibri</vt:lpstr>
      <vt:lpstr>Master Presentation</vt:lpstr>
      <vt:lpstr>Content_Layouts_with_Logo</vt:lpstr>
      <vt:lpstr>Content_Layouts_No_Logo</vt:lpstr>
      <vt:lpstr>2_Master Presentation</vt:lpstr>
      <vt:lpstr>4_Content_Layouts_with_Logo</vt:lpstr>
      <vt:lpstr>1_Content_Layouts_No_Logo</vt:lpstr>
      <vt:lpstr>2_Content_Layouts_with_Logo</vt:lpstr>
      <vt:lpstr>6_Content_Layouts_with_Logo</vt:lpstr>
      <vt:lpstr>1_Master Presentation</vt:lpstr>
      <vt:lpstr>2_Content_Layouts_No_Logo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Hartmut Wimmer</dc:creator>
  <cp:lastModifiedBy>Yannick Vahle</cp:lastModifiedBy>
  <cp:revision>538</cp:revision>
  <dcterms:created xsi:type="dcterms:W3CDTF">2020-12-24T11:22:41Z</dcterms:created>
  <dcterms:modified xsi:type="dcterms:W3CDTF">2026-08-07T09:39:26Z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0x010100060E7EE8B603AF41BA076BCB6E2D2CAC</vt:lpwstr>
  </property>
  <property fmtid="{D5CDD505-2E9C-101B-9397-08002B2CF9AE}" pid="3" name="MediaServiceImageTags">
    <vt:lpwstr/>
  </property>
</Properties>
</file>