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6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8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9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52" r:id="rId6"/>
    <p:sldMasterId id="2147483763" r:id="rId7"/>
    <p:sldMasterId id="2147483806" r:id="rId8"/>
    <p:sldMasterId id="2147483890" r:id="rId9"/>
    <p:sldMasterId id="2147483961" r:id="rId10"/>
    <p:sldMasterId id="2147484001" r:id="rId11"/>
    <p:sldMasterId id="2147484017" r:id="rId12"/>
    <p:sldMasterId id="2147484026" r:id="rId13"/>
  </p:sldMasterIdLst>
  <p:notesMasterIdLst>
    <p:notesMasterId r:id="rId15"/>
  </p:notesMasterIdLst>
  <p:handoutMasterIdLst>
    <p:handoutMasterId r:id="rId16"/>
  </p:handoutMasterIdLst>
  <p:sldIdLst>
    <p:sldId id="333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0383D6-AB6C-051A-7FAC-5FCDBE2A3863}" name="Simon Reuter" initials="SR" userId="S::simon.reuter@outdooractive.com::44b1a3de-df59-4c71-a90d-3e1cf750fb6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6BCE28"/>
    <a:srgbClr val="00A601"/>
    <a:srgbClr val="64BD25"/>
    <a:srgbClr val="79C32E"/>
    <a:srgbClr val="A7D342"/>
    <a:srgbClr val="8DB41C"/>
    <a:srgbClr val="FEFFFB"/>
    <a:srgbClr val="71C12A"/>
    <a:srgbClr val="00A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C01A0-4D5C-2BEE-B817-0B8DAAF837C8}" v="92" dt="2026-08-19T13:15:25.9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5974" autoAdjust="0"/>
  </p:normalViewPr>
  <p:slideViewPr>
    <p:cSldViewPr snapToGrid="0">
      <p:cViewPr varScale="1">
        <p:scale>
          <a:sx n="95" d="100"/>
          <a:sy n="95" d="100"/>
        </p:scale>
        <p:origin x="576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2492"/>
    </p:cViewPr>
  </p:sorterViewPr>
  <p:notesViewPr>
    <p:cSldViewPr snapToGrid="0" showGuides="1">
      <p:cViewPr varScale="1">
        <p:scale>
          <a:sx n="86" d="100"/>
          <a:sy n="86" d="100"/>
        </p:scale>
        <p:origin x="292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FF48-9CE8-44BE-A845-053EA477958C}" type="datetimeFigureOut">
              <a:rPr lang="de-DE" smtClean="0"/>
              <a:t>19.08.2026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687161-94F3-4CB7-9E75-13C4BB86CA3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03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38946E-D282-446E-BA89-FFF7FB177BC4}" type="datetimeFigureOut">
              <a:rPr lang="de-DE" smtClean="0"/>
              <a:t>19.08.2026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B63B8-4268-4987-8BBE-1DDC1496107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864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>
          <a:extLst>
            <a:ext uri="{FF2B5EF4-FFF2-40B4-BE49-F238E27FC236}">
              <a16:creationId xmlns:a16="http://schemas.microsoft.com/office/drawing/2014/main" id="{DE52F005-29BD-614D-6CDA-8A89C6246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:notes">
            <a:extLst>
              <a:ext uri="{FF2B5EF4-FFF2-40B4-BE49-F238E27FC236}">
                <a16:creationId xmlns:a16="http://schemas.microsoft.com/office/drawing/2014/main" id="{79EC14AF-EAEF-3AB1-E1E5-1D50F1670C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8" name="Google Shape;378;p38:notes">
            <a:extLst>
              <a:ext uri="{FF2B5EF4-FFF2-40B4-BE49-F238E27FC236}">
                <a16:creationId xmlns:a16="http://schemas.microsoft.com/office/drawing/2014/main" id="{08292E96-B2DB-8AE8-A379-FCD2258B36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2751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042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52951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6750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4280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2705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6835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502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964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90974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708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03654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256026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46634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4083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30637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823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222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291770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05212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83621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2227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6202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72514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0629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90432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06328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22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42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9166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55813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022953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80281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254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1598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787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119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649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66144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5844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41362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281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3449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510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1789953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690211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75598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43737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40493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85213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52946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79729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520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1589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355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9984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0" y="6203821"/>
            <a:ext cx="820903" cy="653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8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fld id="{C2DA3964-43FA-5D4A-91DB-79C3577FC133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6264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extebene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032634" y="6400344"/>
            <a:ext cx="4126730" cy="271351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spcBef>
                <a:spcPts val="0"/>
              </a:spcBef>
              <a:buSzTx/>
              <a:buFontTx/>
              <a:buNone/>
              <a:defRPr sz="1600" spc="50">
                <a:solidFill>
                  <a:srgbClr val="ADADAD"/>
                </a:solidFill>
              </a:defRPr>
            </a:lvl1pPr>
            <a:lvl2pPr marL="609600" indent="-1524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2pPr>
            <a:lvl3pPr marL="1097280" indent="-18288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3pPr>
            <a:lvl4pPr marL="15748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4pPr>
            <a:lvl5pPr marL="2032000" indent="-203200" algn="ctr">
              <a:spcBef>
                <a:spcPts val="0"/>
              </a:spcBef>
              <a:buFontTx/>
              <a:defRPr sz="1600" spc="50">
                <a:solidFill>
                  <a:srgbClr val="ADADAD"/>
                </a:solidFill>
              </a:defRPr>
            </a:lvl5pPr>
          </a:lstStyle>
          <a:p>
            <a:r>
              <a:t>© Copyright info / more information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24" name="Media Placeholder 3"/>
          <p:cNvSpPr>
            <a:spLocks noGrp="1"/>
          </p:cNvSpPr>
          <p:nvPr>
            <p:ph type="media" idx="21"/>
          </p:nvPr>
        </p:nvSpPr>
        <p:spPr>
          <a:xfrm>
            <a:off x="1" y="0"/>
            <a:ext cx="12192001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52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058866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Bildplatzhalter 6" descr="Bildplatzhalter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5" y="0"/>
            <a:ext cx="1700515" cy="5832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extebene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8662" y="1079500"/>
            <a:ext cx="5176839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  <a:lvl2pPr marL="0" indent="457200" algn="ctr">
              <a:buSzTx/>
              <a:buFontTx/>
              <a:buNone/>
              <a:defRPr sz="3200"/>
            </a:lvl2pPr>
            <a:lvl3pPr marL="0" indent="914400" algn="ctr">
              <a:buSzTx/>
              <a:buFontTx/>
              <a:buNone/>
              <a:defRPr sz="3200"/>
            </a:lvl3pPr>
            <a:lvl4pPr marL="0" indent="1371600" algn="ctr">
              <a:buSzTx/>
              <a:buFontTx/>
              <a:buNone/>
              <a:defRPr sz="3200"/>
            </a:lvl4pPr>
            <a:lvl5pPr marL="0" indent="1828800" algn="ctr">
              <a:buSzTx/>
              <a:buFontTx/>
              <a:buNone/>
              <a:defRPr sz="3200"/>
            </a:lvl5pPr>
          </a:lstStyle>
          <a:p>
            <a:r>
              <a:t>Text box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6286863" y="1079500"/>
            <a:ext cx="5176838" cy="5308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SzTx/>
              <a:buFontTx/>
              <a:buNone/>
              <a:defRPr sz="3200"/>
            </a:lvl1pPr>
          </a:lstStyle>
          <a:p>
            <a:r>
              <a:t>Text box</a:t>
            </a:r>
          </a:p>
        </p:txBody>
      </p:sp>
      <p:sp>
        <p:nvSpPr>
          <p:cNvPr id="12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 defTabSz="731520">
              <a:spcBef>
                <a:spcPts val="800"/>
              </a:spcBef>
              <a:buSzTx/>
              <a:buFontTx/>
              <a:buNone/>
              <a:defRPr sz="3520" b="1"/>
            </a:lvl1pPr>
          </a:lstStyle>
          <a:p>
            <a:r>
              <a:t>Title</a:t>
            </a:r>
          </a:p>
        </p:txBody>
      </p:sp>
      <p:sp>
        <p:nvSpPr>
          <p:cNvPr id="12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68943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0E5FB5A2-ADD1-434E-A1E2-1C07AAB76D33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E6923BD-B275-4A8A-91B9-AB7AACF156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Text Placeholder 3">
            <a:extLst>
              <a:ext uri="{F4F0F8CB-4CBB-4304-828C-32018FFF75FD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F1A6C27-9B2F-42ED-9F36-4DE7619B0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4" name="Chart Placeholder 8">
            <a:extLst>
              <a:ext uri="{6333C684-9DC6-45FC-A85B-1EE58B78CC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ACD6ADE7-B381-40A8-BA80-F72954BB58A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Graph</a:t>
            </a:r>
          </a:p>
        </p:txBody>
      </p:sp>
    </p:spTree>
    <p:extLst>
      <p:ext uri="{BB962C8B-B14F-4D97-AF65-F5344CB8AC3E}">
        <p14:creationId xmlns:p14="http://schemas.microsoft.com/office/powerpoint/2010/main" val="3769700446"/>
      </p:ext>
      <p:ext uri="{D00E8A1C-4498-4419-94CC-3B1C1F2343E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2994294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3E5B98FF-7CB6-4907-A177-9B76B3DB60B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EEB389-E90A-487B-BA72-FA9690F8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191" y="3029028"/>
            <a:ext cx="8581571" cy="1035603"/>
          </a:xfrm>
          <a:prstGeom prst="rect">
            <a:avLst/>
          </a:prstGeom>
        </p:spPr>
        <p:txBody>
          <a:bodyPr vert="horz" rtlCol="0" anchor="b"/>
          <a:lstStyle>
            <a:lvl1pPr lvl="0" algn="ctr">
              <a:defRPr lang="en-US" sz="5867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7C378FAC-1493-45F7-B131-77A05C4872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CB2F4EE-3340-40B0-ADDF-FE640E1DD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191" y="4075594"/>
            <a:ext cx="8581571" cy="659927"/>
          </a:xfrm>
          <a:prstGeom prst="rect">
            <a:avLst/>
          </a:prstGeom>
        </p:spPr>
        <p:txBody>
          <a:bodyPr vert="horz" lIns="91440" rtlCol="0" anchor="t">
            <a:no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buNone/>
              <a:defRPr lang="en-US" sz="1867" b="0" i="0" baseline="0" dirty="0">
                <a:solidFill>
                  <a:schemeClr val="accent1"/>
                </a:solidFill>
                <a:latin typeface="+mn-lt"/>
              </a:defRPr>
            </a:lvl1pPr>
            <a:lvl2pPr marL="609585" lvl="1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2pPr>
            <a:lvl3pPr marL="1219170" lvl="2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3pPr>
            <a:lvl4pPr marL="1828754" lvl="3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4pPr>
            <a:lvl5pPr marL="2438339" lvl="4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5pPr>
            <a:lvl6pPr marL="3047924" lvl="5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6pPr>
            <a:lvl7pPr marL="3657509" lvl="6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7pPr>
            <a:lvl8pPr marL="4267093" lvl="7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8pPr>
            <a:lvl9pPr marL="4876678" lvl="8" indent="0" algn="ctr">
              <a:buNone/>
              <a:defRPr lang="en-US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>
            <a:extLst>
              <a:ext uri="{721C6AC8-B4F3-45BA-BEFD-5A3FB7CC89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6329B53-73A2-41C7-A800-EB3BCC4FD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&lt;#&gt;</a:t>
            </a:r>
          </a:p>
        </p:txBody>
      </p:sp>
      <p:sp>
        <p:nvSpPr>
          <p:cNvPr id="5" name="Footer Placeholder 4">
            <a:extLst>
              <a:ext uri="{35E809D3-4FF5-4A9C-9359-878825881F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31072EB-9754-4043-9919-12303C13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Footer</a:t>
            </a:r>
          </a:p>
        </p:txBody>
      </p:sp>
      <p:sp>
        <p:nvSpPr>
          <p:cNvPr id="6" name="Date Placeholder 3">
            <a:extLst>
              <a:ext uri="{86E63C51-CC22-461B-B00C-6C13198068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737D4A-61C0-488A-AD11-B729346D5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lvl="0"/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53176682"/>
      </p:ext>
      <p:ext uri="{4EA01D27-A959-4609-BB10-F8BA6E5ECC9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163386975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1212DE-8204-491E-91AA-BB594D8D76C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E95A315A-B826-4A09-B283-622AC9696849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38836008-DCD2-49C2-8B28-90382B109F1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83700E-BB7A-467F-AAB7-8FE45C079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9AA52814-E226-46C2-9BC1-CC9F950AB1BC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59670C59-51CC-4D71-98D7-EFA9C328D3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0F794032-F151-4693-88F5-E731895CF65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EBB2200-205C-414F-9B42-719F5BF9770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91842192"/>
      </p:ext>
      <p:ext uri="{3C2CBC74-49F2-4CA6-8A4B-AF5BBDD7D4C9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62721381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84550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546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10592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47163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04340812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86587579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37606815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12526450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98473480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64113392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53080671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59389968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2706511027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  <a:solidFill>
            <a:schemeClr val="bg2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tx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57148"/>
            <a:ext cx="3470126" cy="704850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22637446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4026852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92241885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40124486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38438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604612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326869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4668239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2870242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5320795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938909198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938892"/>
            <a:ext cx="3193651" cy="546190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45238745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54022993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91490237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45024550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68073066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855236458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400711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999708047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C0C148-3CE6-47F2-86F2-A69352CC5DC9}"/>
              </a:ext>
            </a:extLst>
          </p:cNvPr>
          <p:cNvSpPr/>
          <p:nvPr userDrawn="1"/>
        </p:nvSpPr>
        <p:spPr>
          <a:xfrm>
            <a:off x="1" y="1604849"/>
            <a:ext cx="6096000" cy="53266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604848"/>
            <a:ext cx="6105363" cy="525315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44013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37861765"/>
      </p:ext>
      <p:ext uri="{CADCD24F-DC97-4253-99CA-7994B00E90EF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89807" y="1604848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1A0E7A2-DCED-4896-AF20-8BE6D73D8802}"/>
              </a:ext>
            </a:extLst>
          </p:cNvPr>
          <p:cNvSpPr/>
          <p:nvPr userDrawn="1"/>
        </p:nvSpPr>
        <p:spPr>
          <a:xfrm>
            <a:off x="6098409" y="1604847"/>
            <a:ext cx="6093591" cy="53429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093592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242865985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EC2985DD-FA57-4E20-82E5-1B6494AC1EDE}"/>
              </a:ext>
            </a:extLst>
          </p:cNvPr>
          <p:cNvSpPr/>
          <p:nvPr userDrawn="1"/>
        </p:nvSpPr>
        <p:spPr>
          <a:xfrm>
            <a:off x="-94489" y="899999"/>
            <a:ext cx="12414396" cy="835474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-94489" y="1604845"/>
            <a:ext cx="6185807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2273" y="1604847"/>
            <a:ext cx="6098408" cy="525315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25988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16625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1604845"/>
            <a:ext cx="6391426" cy="533479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387463795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-94489" y="932655"/>
            <a:ext cx="6185807" cy="592534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3404EF20-9BF6-4509-90B5-C79F62BED95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7090" y="932655"/>
            <a:ext cx="6098408" cy="6398873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DC2A490-E51F-4F12-8355-64E5B36EEE7E}"/>
              </a:ext>
            </a:extLst>
          </p:cNvPr>
          <p:cNvSpPr/>
          <p:nvPr userDrawn="1"/>
        </p:nvSpPr>
        <p:spPr>
          <a:xfrm>
            <a:off x="6025243" y="932655"/>
            <a:ext cx="6391426" cy="6039643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4099" y="1735476"/>
            <a:ext cx="528493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486204112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737663" y="1604849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08158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285316153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737663" y="1604848"/>
            <a:ext cx="5358337" cy="4839448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5358337" cy="483944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5"/>
            <a:ext cx="4515327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09054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25092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847175634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930728"/>
            <a:ext cx="6215452" cy="59272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15452" y="930727"/>
            <a:ext cx="5241154" cy="534407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  <p:sp>
        <p:nvSpPr>
          <p:cNvPr id="7" name="Textplatzhalter 3">
            <a:extLst>
              <a:ext uri="{FF2B5EF4-FFF2-40B4-BE49-F238E27FC236}">
                <a16:creationId xmlns:a16="http://schemas.microsoft.com/office/drawing/2014/main" id="{1CFC1989-A3DF-4354-AFB0-0806108E7CE5}"/>
              </a:ex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3559" y="359999"/>
            <a:ext cx="946889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06581432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930728"/>
            <a:ext cx="5241154" cy="534407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26895"/>
      </p:ext>
      <p:ext uri="{2D46126F-B66C-4085-AB58-978145F34EC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9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857250"/>
            <a:ext cx="6096000" cy="600075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955220"/>
            <a:ext cx="5241154" cy="531957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955219"/>
            <a:ext cx="4622806" cy="531957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0869297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887109624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0196726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376292054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71567303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84218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ic_fullscreen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7BDB18E0-F1F1-4BA3-879E-3AEEA90244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280C92A-F97B-4AE5-99E1-B5A4C4324419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  <a:defRPr lang="en-US" baseline="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Full screen media: Video/picture/graph/etc.</a:t>
            </a:r>
          </a:p>
        </p:txBody>
      </p:sp>
      <p:sp>
        <p:nvSpPr>
          <p:cNvPr id="3" name="Textplatzhalter 3">
            <a:extLst>
              <a:ext uri="{C0197AD5-CCA0-4A36-96F3-76025D32DC4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13D289-F348-49DA-9877-23AFB9D92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26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3178869768"/>
      </p:ext>
      <p:ext uri="{71B9B0B0-242A-4A28-91B7-833E1DFD7C49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063200" y="1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DC41EE13-CC37-4760-AFAA-70B50309968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8A33EF-F419-4F8F-8579-648E6D04D4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400257429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79385189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FAD4B-3336-42D7-8B3A-02222AAB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876519-6F3E-4542-829D-64E3E826A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583E04-B708-4366-A01E-4D7CB218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92DD0-C83A-4D0F-B422-D293B7F4AB76}" type="datetime1">
              <a:rPr lang="de-DE" smtClean="0"/>
              <a:t>19.08.2026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48C1F0-D6D9-4D05-A171-215EC01E9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1. Digitize Dialog (9/2020)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214B7C-F4F4-415C-8427-68BA2BE5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AD46-3AA6-40DC-AFED-1226DBAE0F90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Google Shape;97;p2">
            <a:extLst>
              <a:ext uri="{FF2B5EF4-FFF2-40B4-BE49-F238E27FC236}">
                <a16:creationId xmlns:a16="http://schemas.microsoft.com/office/drawing/2014/main" id="{599FF97E-2A7A-4B15-BC45-0B0D405699AB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74" y="1565964"/>
            <a:ext cx="2583406" cy="2705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8096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B7A290C-0F10-409D-845D-6650E505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FECA9-08D4-4931-A43B-1B0606C34E2C}" type="datetimeFigureOut">
              <a:rPr lang="de-DE" smtClean="0"/>
              <a:t>19.08.2026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DFDBDB-3E27-46FB-A58A-A84DD0A88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68198F-0776-43FC-A18A-56389936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AC96D-F32D-4FBF-859D-29F4C298D50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4154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88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86924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9756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2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tangle 6"/>
          <p:cNvSpPr/>
          <p:nvPr userDrawn="1"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06666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ith_4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/>
          <p:cNvSpPr/>
          <p:nvPr userDrawn="1"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 left align bottom align 12</a:t>
            </a:r>
            <a:endParaRPr lang="de-DE" dirty="0"/>
          </a:p>
        </p:txBody>
      </p:sp>
      <p:sp>
        <p:nvSpPr>
          <p:cNvPr id="8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0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23306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760078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text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en-US" dirty="0"/>
              <a:t>Image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97030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2696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de-DE" dirty="0"/>
          </a:p>
        </p:txBody>
      </p:sp>
      <p:sp>
        <p:nvSpPr>
          <p:cNvPr id="4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815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612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54267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0989208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42494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0481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306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9400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941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710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28559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left_grey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153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/3_Image_right_grey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46628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7620" y="-1"/>
            <a:ext cx="6094380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Picture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91227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 hasCustomPrompt="1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8" hasCustomPrompt="1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29" hasCustomPrompt="1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13040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6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1" hasCustomPrompt="1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2" hasCustomPrompt="1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33" hasCustomPrompt="1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34" hasCustomPrompt="1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07983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quarter" idx="18" hasCustomPrompt="1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</a:lstStyle>
          <a:p>
            <a:r>
              <a:rPr lang="en-US" dirty="0" err="1"/>
              <a:t>Fullscreen</a:t>
            </a:r>
            <a:r>
              <a:rPr lang="en-US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0278960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_fullscreen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Full screen media: Video/picture/graph/etc.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45633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58438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720989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+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1491779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infront_generic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Media Placeholder</a:t>
            </a:r>
            <a:endParaRPr lang="de-DE" dirty="0"/>
          </a:p>
        </p:txBody>
      </p:sp>
      <p:sp>
        <p:nvSpPr>
          <p:cNvPr id="3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2233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44641"/>
      </p:ext>
      <p:ext uri="{BDD974B1-32DC-4BF4-8A99-D1E91E054651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with_Logo_W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C833CE-C90F-44A9-B946-85626A834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8277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_mittig_with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7EB1A6B-5778-4E7F-A5B0-C5C82F17A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80569761-27B8-4D6D-B684-3474A0B2C14F}"/>
              </a:ex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1066800" y="3159000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94685674"/>
      </p:ext>
      <p:ext uri="{BDD974B1-32DC-4BF4-8A99-D1E91E05465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37548719-BAA1-4FEA-A556-16A41B9456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4ACEC06-57E4-41FB-8E19-5BA1FBD7695A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8845F1A7-5621-4560-9158-52E1C63F9D0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018C627-5D6F-444B-B8EB-41EF0AEFDB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079500"/>
            <a:ext cx="5176838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AF9AC6C2-47A2-4D3D-BF5F-0112A866A1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34CB083-2F64-495A-8D57-D976DA39C9C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0B05DCFA-657D-44C4-BDC8-2910F2421F3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EE7CD8F-1098-4D3D-A59E-67F8BA6FBE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3257FC7F-F70A-44DF-A2D3-B2B77C693C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78AEBC1-B082-431B-A0A8-AAD81058A3D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21639963"/>
      </p:ext>
      <p:ext uri="{232FB679-AFA6-4A1A-88A1-B78B4566A50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88810154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A32C300C-D1AD-4383-874D-FF81710ED2B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EEB163-81D1-4A61-832E-663C3DAD028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Picture Placeholder 5">
            <a:extLst>
              <a:ext uri="{40657195-B8A4-48CF-AA7C-95880E1FFFD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6528E22-459B-4DC0-8CD8-017A4BE73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" name="Textplatzhalter 3">
            <a:extLst>
              <a:ext uri="{9C72AA8B-0A68-4A03-B45F-802D187081A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39BDC84-C0C5-4EE9-807B-A82EBB1EBAC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6FE0649C-355E-46C1-96EC-56411ED477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6B934B3-82C4-4905-9F4D-9E58294646F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33622305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_with_Subtitle_3_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BB04DC-D9EF-418F-84B2-811C2871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4" name="Textplatzhalter 3">
            <a:extLst>
              <a:ext uri="{EDD78AF7-02B4-47DC-9B67-ACD13A03EED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41686586"/>
      </p:ext>
      <p:ext uri="{232DB6A9-73C3-4DD9-BBB4-E1FC3EE313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97837889-F909-45D2-A682-D895FEF3FFB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7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A44DE091-CECA-46E0-B85D-FE781033AA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77608"/>
      </p:ext>
      <p:ext uri="{F2515EF1-86A6-4AC6-B872-04692A3D6890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Right_+_Titl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254AEA11-9DF0-497B-A8EA-FBD830BB69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E097AAB-2941-429B-BBA3-BD2E3592F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162373"/>
            <a:ext cx="5175413" cy="5225727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5548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57485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+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3">
            <a:extLst>
              <a:ext uri="{97837889-F909-45D2-A682-D895FEF3FFB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3852D37-59C5-46E7-B6EA-BFEBB4E3F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 Placeholder 2">
            <a:extLst>
              <a:ext uri="{BBFAF8FF-0C61-4816-A345-085C66D803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9D7E48A-3816-4E5F-8A8D-6F457E59BC1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1855960"/>
            <a:ext cx="10716675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>
                <a:solidFill>
                  <a:schemeClr val="bg1"/>
                </a:solidFill>
              </a:defRPr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5" name="Textplatzhalter 3">
            <a:extLst>
              <a:ext uri="{D475A195-43BB-44CA-94D7-F39D742EAC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8806BA-B432-44D0-8690-0A6EE9142E3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6" name="Textplatzhalter 3">
            <a:extLst>
              <a:ext uri="{44622777-574B-4DF3-A90A-6C8E5B57DEC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C711844-EF1B-4D75-8B2A-534CE1557F7C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663817620"/>
      </p:ext>
      <p:ext uri="{F2515EF1-86A6-4AC6-B872-04692A3D689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6E2537C5-0B7C-4279-879B-72C0DFB3803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65FFC0A-B430-465A-9A5A-BDF427948B2F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D340A7EF-A975-4B5C-AC45-F723ACAD57F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74E5562-2907-4390-B33D-99323C35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4060828E-BC39-4971-8447-2CAC73B31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757D712-0280-4889-8C69-88581300D49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2">
            <a:extLst>
              <a:ext uri="{21A1B694-B807-4AC5-AE75-9159BB9166A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4E9D84-5822-4749-8C7E-E5FBBC863621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78924" y="1855960"/>
            <a:ext cx="5175413" cy="4532140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/>
            </a:lvl1pPr>
            <a:lvl2pPr marL="457200" lvl="1" indent="0">
              <a:buNone/>
              <a:defRPr lang="en-US" sz="3200" dirty="0"/>
            </a:lvl2pPr>
            <a:lvl3pPr marL="914400" lvl="2" indent="0">
              <a:buNone/>
              <a:defRPr lang="en-US" sz="2800" dirty="0"/>
            </a:lvl3pPr>
            <a:lvl4pPr marL="1371600" lvl="3" indent="0">
              <a:buNone/>
              <a:defRPr lang="en-US" sz="2400" dirty="0"/>
            </a:lvl4pPr>
            <a:lvl5pPr marL="1828800" lvl="4" indent="0">
              <a:buNone/>
              <a:defRPr lang="en-US" sz="2400" dirty="0"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52C3C89E-0C2E-4198-98E7-988B0E94164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53E3AC-46AC-4AA0-B082-481AD3E03E08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794276096"/>
      </p:ext>
      <p:ext uri="{361261A1-8150-4712-845F-07DE4F57CA5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5253150"/>
          </a:xfrm>
          <a:prstGeom prst="rect">
            <a:avLst/>
          </a:prstGeom>
          <a:solidFill>
            <a:srgbClr val="306DA5"/>
          </a:solidFill>
          <a:ln>
            <a:noFill/>
          </a:ln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5253150"/>
          </a:xfrm>
          <a:prstGeom prst="rect">
            <a:avLst/>
          </a:prstGeom>
          <a:solidFill>
            <a:srgbClr val="306DA5"/>
          </a:solidFill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solidFill>
                  <a:schemeClr val="bg1"/>
                </a:solidFill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663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132DF368-68F2-4FA4-A073-6BC3DF93C5FF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487001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AA3BE0F-A506-4ACB-91A3-76D5823298D5}"/>
              </a:ext>
              <a:ext uri="{29C0DFC1-53CF-4FED-BDE5-5D73215AD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A69AF0F-034D-4479-AD65-1A36DEAA7E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245340" y="900000"/>
            <a:ext cx="3470126" cy="704850"/>
          </a:xfrm>
          <a:prstGeom prst="rect">
            <a:avLst/>
          </a:prstGeom>
          <a:solidFill>
            <a:srgbClr val="306DA5"/>
          </a:solidFill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8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84885144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Text_boxes_with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604850"/>
            <a:ext cx="3479127" cy="493564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l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E60CC532-8B72-4466-B825-67B15FF90138}"/>
              </a:ex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986804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75203809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487001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A447C66-DF26-4F97-87DB-20D3F2854C87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28663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08D9186-5486-480D-8BCC-411722999DB1}"/>
              </a:ext>
              <a:ext uri="{84B743C2-1554-41F3-B945-948FAB6BE2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F8537B4-CBDA-4771-B556-B905F1E111B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245340" y="1231900"/>
            <a:ext cx="347912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1162497491"/>
      </p:ext>
      <p:ext uri="{875D3414-B0F7-461D-B965-C00AE6EF98AC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2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-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84B743C2-1554-41F3-B945-948FAB6BE2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F8537B4-CBDA-4771-B556-B905F1E111B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baseline="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Text Placeholder 3">
            <a:extLst>
              <a:ext uri="{FC0E297F-BEA7-43B7-B237-DB4332B2FA7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F1EB073-37D8-4A98-9BD2-012A32C19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863" y="1079500"/>
            <a:ext cx="5176837" cy="5308599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200" dirty="0"/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6F33B2C4-D5DB-49BB-9C95-4377E69EB16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861A72-5966-46A3-83E1-2F585DB4254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663" y="359999"/>
            <a:ext cx="9589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7692"/>
      </p:ext>
      <p:ext uri="{875D3414-B0F7-461D-B965-C00AE6EF98AC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+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763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4233540105"/>
      </p:ext>
      <p:ext uri="{85BADFED-6A6C-4827-894F-E156C9380797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>
            <a:extLst>
              <a:ext uri="{E95E59DD-524E-46B6-A23B-C0DD6CDA44A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4CBBCAF-37E7-4244-B13E-F4D89E4F79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86500" y="0"/>
            <a:ext cx="59055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2" name="Text Placeholder 3">
            <a:extLst>
              <a:ext uri="{87FA1FF4-84E7-42C6-BB8F-DA3427B5A41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3D1BF33-477B-4686-BF67-5A548382708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5C1B6DEC-9FFD-4751-8FB5-F4C80D97A9F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C2BAC20-1623-43EF-9C91-1A420197E0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115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45C28BEF-8A1A-4478-AA1F-91E39C130E0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4F931AF-BDCF-47CC-B825-2BC6FA13AD6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98252835"/>
      </p:ext>
      <p:ext uri="{80B0F757-D9B4-4C96-943A-F0BE154307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2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A9256DDD-6A13-4018-9834-43465F1A024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9FA3E6-FF37-47CE-BD16-C131DB9BAAE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3" name="Chart Placeholder 8">
            <a:extLst>
              <a:ext uri="{E75767A7-54ED-4B7D-9DA6-73502A06327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E653ACF-C05C-48D8-928D-BBBB53A72672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9500"/>
            <a:ext cx="10734675" cy="530859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4" name="Textplatzhalter 3">
            <a:extLst>
              <a:ext uri="{194AE906-3744-4636-A41A-FC81EA204A9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7DA7DD-485F-4ACA-B41E-64A71CADC86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45460954"/>
      </p:ext>
      <p:ext uri="{C55ED3F9-96D0-4CC3-A46C-73ED4113FC8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C4AA6C43-011E-4B4F-A592-2CFF5062FF39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32E549-3855-4A24-B1E8-7A321E5DFD15}"/>
              </a:ext>
            </a:extLst>
          </p:cNvPr>
          <p:cNvSpPr/>
          <p:nvPr userDrawn="1"/>
        </p:nvSpPr>
        <p:spPr>
          <a:xfrm>
            <a:off x="728277" y="3820909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7">
            <a:extLst>
              <a:ext uri="{CA520955-93E6-4078-8299-C780A0758EC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C155F5C-6443-49F9-8659-E54DF2CA5FCA}"/>
              </a:ext>
            </a:extLst>
          </p:cNvPr>
          <p:cNvSpPr/>
          <p:nvPr userDrawn="1"/>
        </p:nvSpPr>
        <p:spPr>
          <a:xfrm>
            <a:off x="4371101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Rectangle 18">
            <a:extLst>
              <a:ext uri="{A02B57EF-47B7-4799-B6D5-5CCF27BA1A2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6C5BEC7-BE39-4967-B742-8E9221171711}"/>
              </a:ext>
            </a:extLst>
          </p:cNvPr>
          <p:cNvSpPr/>
          <p:nvPr userDrawn="1"/>
        </p:nvSpPr>
        <p:spPr>
          <a:xfrm>
            <a:off x="8013899" y="3818462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Rectangle 14">
            <a:extLst>
              <a:ext uri="{CB9F4FED-EBAA-4E52-8E7F-7283EA5B81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F31D3E6-A11C-444B-A725-E59741EACB82}"/>
              </a:ext>
            </a:extLst>
          </p:cNvPr>
          <p:cNvSpPr/>
          <p:nvPr userDrawn="1"/>
        </p:nvSpPr>
        <p:spPr>
          <a:xfrm>
            <a:off x="4371101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6" name="Rectangle 15">
            <a:extLst>
              <a:ext uri="{46E0698E-2121-42C1-8446-C81650BAF55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0EF5F82-286D-438C-AA28-8A73684AD35B}"/>
              </a:ext>
            </a:extLst>
          </p:cNvPr>
          <p:cNvSpPr/>
          <p:nvPr userDrawn="1"/>
        </p:nvSpPr>
        <p:spPr>
          <a:xfrm>
            <a:off x="8013900" y="1075681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7" name="Rectangle 1">
            <a:extLst>
              <a:ext uri="{3A45DE7A-A508-48AD-AA66-D2BEDC92789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970F2B6-E07A-46CC-AC0C-09A01EDF4817}"/>
              </a:ext>
            </a:extLst>
          </p:cNvPr>
          <p:cNvSpPr/>
          <p:nvPr userDrawn="1"/>
        </p:nvSpPr>
        <p:spPr>
          <a:xfrm>
            <a:off x="728300" y="1079497"/>
            <a:ext cx="3449798" cy="259503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EA7BBA45-E4AB-4E51-8BAE-D6756A8AB51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8BBDA22-2198-405E-89F5-743BBD25661C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6413500"/>
            <a:ext cx="6902489" cy="279398"/>
          </a:xfrm>
          <a:prstGeom prst="rect">
            <a:avLst/>
          </a:prstGeom>
        </p:spPr>
        <p:txBody>
          <a:bodyPr vert="horz" rtlCol="0" anchor="b"/>
          <a:lstStyle>
            <a:lvl1pPr marL="0" lvl="0" indent="0">
              <a:buNone/>
              <a:defRPr lang="en-US" sz="1200" baseline="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lvl="1" indent="0">
              <a:buNone/>
            </a:lvl2pPr>
            <a:lvl3pPr marL="914400" lvl="2" indent="0">
              <a:buNone/>
            </a:lvl3pPr>
            <a:lvl4pPr marL="1371600" lvl="3" indent="0">
              <a:buNone/>
            </a:lvl4pPr>
            <a:lvl5pPr marL="1828800" lvl="4" indent="0">
              <a:buNone/>
            </a:lvl5pPr>
          </a:lstStyle>
          <a:p>
            <a:pPr lvl="0"/>
            <a:r>
              <a:rPr lang="en-US"/>
              <a:t>Source:</a:t>
            </a:r>
          </a:p>
        </p:txBody>
      </p:sp>
      <p:sp>
        <p:nvSpPr>
          <p:cNvPr id="9" name="Chart Placeholder 8">
            <a:extLst>
              <a:ext uri="{4A1AE0E2-2CBE-463F-9943-D57A6494E27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91CB80E-DF37-4595-9585-AEADEE9BE686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728300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0" name="Chart Placeholder 8">
            <a:extLst>
              <a:ext uri="{55D227FA-09B1-408E-8CD0-3EA259E9CF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8CF8A1-35F3-4220-A390-C4A003492801}"/>
              </a:ext>
            </a:extLst>
          </p:cNvPr>
          <p:cNvSpPr>
            <a:spLocks noGrp="1"/>
          </p:cNvSpPr>
          <p:nvPr>
            <p:ph type="chart" idx="2"/>
          </p:nvPr>
        </p:nvSpPr>
        <p:spPr>
          <a:xfrm>
            <a:off x="4371101" y="1075681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1" name="Chart Placeholder 8">
            <a:extLst>
              <a:ext uri="{BE3801D7-AFEA-4032-A49A-6BEAD1CAF3A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F0FE75E-4CAD-4674-A15C-D19083470DE6}"/>
              </a:ext>
            </a:extLst>
          </p:cNvPr>
          <p:cNvSpPr>
            <a:spLocks noGrp="1"/>
          </p:cNvSpPr>
          <p:nvPr>
            <p:ph type="chart" idx="3"/>
          </p:nvPr>
        </p:nvSpPr>
        <p:spPr>
          <a:xfrm>
            <a:off x="8013899" y="1079497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2" name="Chart Placeholder 8">
            <a:extLst>
              <a:ext uri="{3C428C80-C61D-4789-A638-1608FC08E6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7AFDD-B536-4D1B-AED8-A8F69E6024D0}"/>
              </a:ext>
            </a:extLst>
          </p:cNvPr>
          <p:cNvSpPr>
            <a:spLocks noGrp="1"/>
          </p:cNvSpPr>
          <p:nvPr>
            <p:ph type="chart" idx="4"/>
          </p:nvPr>
        </p:nvSpPr>
        <p:spPr>
          <a:xfrm>
            <a:off x="728264" y="3818462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3" name="Chart Placeholder 8">
            <a:extLst>
              <a:ext uri="{38BC36A1-BDF9-4D4C-85FD-871369163FC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FDA65B7-ADCC-477A-AAAF-6882C6E838A3}"/>
              </a:ext>
            </a:extLst>
          </p:cNvPr>
          <p:cNvSpPr>
            <a:spLocks noGrp="1"/>
          </p:cNvSpPr>
          <p:nvPr>
            <p:ph type="chart" idx="5"/>
          </p:nvPr>
        </p:nvSpPr>
        <p:spPr>
          <a:xfrm>
            <a:off x="4371088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4" name="Chart Placeholder 8">
            <a:extLst>
              <a:ext uri="{8E2D0B6F-298D-42BA-92F1-A16C83C0DF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B2E6887D-1570-4B08-A21B-F963C94B3320}"/>
              </a:ext>
            </a:extLst>
          </p:cNvPr>
          <p:cNvSpPr>
            <a:spLocks noGrp="1"/>
          </p:cNvSpPr>
          <p:nvPr>
            <p:ph type="chart" idx="6"/>
          </p:nvPr>
        </p:nvSpPr>
        <p:spPr>
          <a:xfrm>
            <a:off x="8013876" y="3822284"/>
            <a:ext cx="3449798" cy="2595032"/>
          </a:xfrm>
          <a:prstGeom prst="rect">
            <a:avLst/>
          </a:prstGeom>
          <a:solidFill>
            <a:schemeClr val="bg2"/>
          </a:solidFill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Graph</a:t>
            </a:r>
          </a:p>
        </p:txBody>
      </p:sp>
      <p:sp>
        <p:nvSpPr>
          <p:cNvPr id="15" name="Textplatzhalter 3">
            <a:extLst>
              <a:ext uri="{04AA4540-C66B-4741-888E-62DA625BA18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441FC6C-034B-423B-AB42-E19BB34B6192}"/>
              </a:ext>
            </a:extLst>
          </p:cNvPr>
          <p:cNvSpPr>
            <a:spLocks noGrp="1"/>
          </p:cNvSpPr>
          <p:nvPr>
            <p:ph type="body" idx="7"/>
          </p:nvPr>
        </p:nvSpPr>
        <p:spPr>
          <a:xfrm>
            <a:off x="728264" y="359999"/>
            <a:ext cx="959011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25907983"/>
      </p:ext>
      <p:ext uri="{004A8F7D-4963-415F-AAB6-D932A013C23E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5497734-1A41-43A2-88C4-CC839A30083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9C52B8E-41C0-4FBD-AF0F-0D1DF97E0355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E2FD061-9480-41AA-9D66-983A54823E7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BEEEE58-D31C-47E7-9689-A9DB5BB8C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146" y="908998"/>
            <a:ext cx="4923854" cy="5949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5B0B63D-1ABA-4E0D-8BF6-515D9B2FB9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8477FC7-FEDF-4EFF-AF5A-1815F97A69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1980282"/>
      </p:ext>
      <p:ext uri="{BE11F38F-9CC0-4BD2-88FD-15231B1833D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46F97106-681F-4CA6-B9A9-7D43694DA0B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1E9AA2B-6C27-4F5E-808B-E4DDD6A5DC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0E054A93-59B1-45E7-A0E6-2E22CB23160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8F11F1F-3874-4AFD-9532-F220060EE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8" y="711200"/>
            <a:ext cx="3193651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4" name="Textplatzhalter 3">
            <a:extLst>
              <a:ext uri="{D80CE648-C2D0-4171-A82F-608F171885F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A27AB35-E756-4845-9FAE-D67D780BAC0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825887234"/>
      </p:ext>
      <p:ext uri="{CF161CC3-1577-4019-9DF0-91FC7203C18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5935BB8F-C155-4A5F-8F09-1999E12F8EE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33E84E-0587-4D95-997F-7674012165DB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6303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3" name="Bildplatzhalter 2">
            <a:extLst>
              <a:ext uri="{F5C68F0C-0527-4A12-8879-D92B2E7E0A9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8CF2851-2DA2-4C3C-95C2-533CFD3E1C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32C9C36B-7FAE-4DCE-84EA-CCD6E355DD5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D4BB17C-1661-4840-98AF-17D1C24DD3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8549" y="1131216"/>
            <a:ext cx="3086100" cy="56078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5BDD750F-4B29-46C7-B666-749AE89F4530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9D3EBDD-E5DC-4E49-8574-47DD6149356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8549" y="295608"/>
            <a:ext cx="982982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05789276"/>
      </p:ext>
      <p:ext uri="{09D977D4-E9A6-47C3-A59C-C5D4C2FB98F2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2">
            <a:extLst>
              <a:ext uri="{9CF11839-7368-45F3-BF95-90874BFBC8C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BD6EF92-151D-4316-9907-00478513414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3" name="Textplatzhalter 3">
            <a:extLst>
              <a:ext uri="{29C0DFC1-53CF-4FED-BDE5-5D73215AD46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FA69AF0F-034D-4479-AD65-1A36DEAA7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Textplatzhalter 3">
            <a:extLst>
              <a:ext uri="{572E7EE7-19DE-442A-A44C-2BDC3541160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1B7A9BC-C377-4180-98CD-68791DD88F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272E309C-4FA1-4789-8AE2-BF092D4582C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8F6A814A-9E7B-4284-8021-B12EB288229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05343941"/>
      </p:ext>
      <p:ext uri="{0703794E-FF0C-405D-8175-D729ED979DA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3">
            <a:extLst>
              <a:ext uri="{3913295C-C588-4F68-AE0A-B6AAE1E3F533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3" name="Bildplatzhalter 2">
            <a:extLst>
              <a:ext uri="{290BDC68-33FA-435E-B1D0-FA1002AC119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69069701"/>
      </p:ext>
      <p:ext uri="{AEF0B0A7-B605-4002-B7E5-149053722F4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4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290BDC68-33FA-435E-B1D0-FA1002AC119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FEF586-E6BE-47C2-B252-D1F54D98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9363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359999"/>
            <a:ext cx="9590076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" name="Textplatzhalter 3">
            <a:extLst>
              <a:ext uri="{3913295C-C588-4F68-AE0A-B6AAE1E3F53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64921E1-C296-44B6-A9F1-FC95623E9FE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1061634"/>
            <a:ext cx="10716675" cy="56778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640689622"/>
      </p:ext>
      <p:ext uri="{AEF0B0A7-B605-4002-B7E5-149053722F46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4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3A3B702D-EB6A-45CD-86A3-4F6C9775BD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" y="1436714"/>
            <a:ext cx="5189670" cy="5425910"/>
          </a:xfrm>
          <a:prstGeom prst="rect">
            <a:avLst/>
          </a:prstGeom>
        </p:spPr>
      </p:pic>
      <p:sp>
        <p:nvSpPr>
          <p:cNvPr id="2" name="Textplatzhalter 3">
            <a:extLst>
              <a:ext uri="{A4224AA2-14BD-4078-B9C1-F01AC498FDD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5310B80-32FB-45F5-AB9C-E64DEB06692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820901" y="1142809"/>
            <a:ext cx="10548599" cy="457123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chemeClr val="tx2"/>
                </a:solidFill>
                <a:latin typeface="Calibri"/>
              </a:defRPr>
            </a:lvl1pPr>
          </a:lstStyle>
          <a:p>
            <a:pPr lvl="0"/>
            <a:r>
              <a:rPr lang="en-US"/>
              <a:t>Text vertically centered or top aligned</a:t>
            </a:r>
          </a:p>
          <a:p>
            <a:pPr lvl="0"/>
            <a:r>
              <a:rPr lang="en-US"/>
              <a:t>left or centered</a:t>
            </a:r>
          </a:p>
          <a:p>
            <a:pPr lvl="0"/>
            <a:r>
              <a:rPr lang="en-US"/>
              <a:t>size 32 24 16 10</a:t>
            </a:r>
          </a:p>
        </p:txBody>
      </p:sp>
      <p:sp>
        <p:nvSpPr>
          <p:cNvPr id="4" name="Textplatzhalter 3">
            <a:extLst>
              <a:ext uri="{3A5837B4-F452-4CBE-9A31-CAF65FD2B4AC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741EA24-9A48-4133-89C2-7A5C0537C1D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0903" y="326516"/>
            <a:ext cx="9466098" cy="4897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defRPr lang="en-US" sz="2902" b="1" i="0" spc="45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/>
              <a:t>Headline left or centered size 32 24</a:t>
            </a:r>
          </a:p>
        </p:txBody>
      </p:sp>
    </p:spTree>
    <p:extLst>
      <p:ext uri="{BB962C8B-B14F-4D97-AF65-F5344CB8AC3E}">
        <p14:creationId xmlns:p14="http://schemas.microsoft.com/office/powerpoint/2010/main" val="266081085"/>
      </p:ext>
      <p:ext uri="{4283BD04-F593-4B3F-BCDC-D7319059415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20DDBB1-BD09-41F5-B309-23D45CDC93D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A1CA3B-174A-46E0-8738-AA52040B3B4D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5905138" cy="6858000"/>
          </a:xfrm>
          <a:prstGeom prst="rect">
            <a:avLst/>
          </a:prstGeom>
        </p:spPr>
        <p:txBody>
          <a:bodyPr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3" name="Textplatzhalter 3">
            <a:extLst>
              <a:ext uri="{BD79DF2F-0F26-4FF4-8102-63E969C90CB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56D24259-DD75-4ACC-B43D-A575CF62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4" name="Textplatzhalter 3">
            <a:extLst>
              <a:ext uri="{6EC6933E-D85D-46C5-9AF4-5AF28FF35BE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9DEBC20A-BD52-42C9-830F-011DAFE99A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4000139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3">
            <a:extLst>
              <a:ext uri="{72AB45B3-B8D9-49E8-ACE1-4552AABFEA41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642BAC93-C333-439C-85D8-2DAF756E1A3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24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599954946"/>
      </p:ext>
      <p:ext uri="{2FC822B8-B6CE-459A-A831-4BFDA8AB2106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5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D3ACC4B4-F510-45D9-8C3E-574F9660250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EDD7B5F-9B6D-405C-AC11-F5D57D406AB2}"/>
              </a:ext>
            </a:extLst>
          </p:cNvPr>
          <p:cNvSpPr/>
          <p:nvPr userDrawn="1"/>
        </p:nvSpPr>
        <p:spPr>
          <a:xfrm>
            <a:off x="6096000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A5DE767B-46E2-47B8-89EC-308BDE3AD61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8C0C148-3CE6-47F2-86F2-A69352CC5DC9}"/>
              </a:ext>
            </a:extLst>
          </p:cNvPr>
          <p:cNvSpPr/>
          <p:nvPr userDrawn="1"/>
        </p:nvSpPr>
        <p:spPr>
          <a:xfrm>
            <a:off x="1" y="1604848"/>
            <a:ext cx="6096000" cy="525315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4" name="Bildplatzhalter 2">
            <a:extLst>
              <a:ext uri="{C6792C36-03DF-4762-9AA2-7622FEB980B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BCD2995-5503-4197-B08E-9E434747D2F1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1" y="1946787"/>
            <a:ext cx="4946194" cy="4155572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Picture</a:t>
            </a:r>
          </a:p>
        </p:txBody>
      </p:sp>
      <p:sp>
        <p:nvSpPr>
          <p:cNvPr id="5" name="Textplatzhalter 3">
            <a:extLst>
              <a:ext uri="{0E461A48-F448-4240-9A1C-13CFC458E89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8EB6568-3092-40AF-86F5-1B78874B7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1751" y="1604848"/>
            <a:ext cx="5081948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5F2D6C5-874B-42C9-982D-5A9BACB7119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E35E6B-48F5-498F-B88F-611006503EA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C1132C68-0E74-4D08-9EB6-F1720B813C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F7C2365-ED56-4EC9-A8D7-AE087CC54F0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C13A731E-8666-41F0-9266-BCCE9A4CA1D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15C700-2ECD-4793-AEA6-14DF99B22AD0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353463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927442985"/>
      </p:ext>
      <p:ext uri="{CADCD24F-DC97-4253-99CA-7994B00E90E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1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_subtitle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Rectangle 1">
            <a:extLst>
              <a:ext uri="{85E73197-A4D0-45A6-B5BF-06FF237A322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1A0E7A2-DCED-4896-AF20-8BE6D73D8802}"/>
              </a:ext>
            </a:extLst>
          </p:cNvPr>
          <p:cNvSpPr/>
          <p:nvPr userDrawn="1"/>
        </p:nvSpPr>
        <p:spPr>
          <a:xfrm>
            <a:off x="6098409" y="1604848"/>
            <a:ext cx="6093590" cy="5253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4" name="Bildplatzhalter 2">
            <a:extLst>
              <a:ext uri="{3404EF20-9BF6-4509-90B5-C79F62BED9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E283F41-5EBE-466D-8B8B-2B4C357340C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19912" y="1946784"/>
            <a:ext cx="4943788" cy="4496329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5" name="Textplatzhalter 3">
            <a:extLst>
              <a:ext uri="{BCB719AC-D1C7-4B51-94FA-AA2875A9A5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8300" y="1604847"/>
            <a:ext cx="5079305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0" y="359999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714211" y="6514882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1779751280"/>
      </p:ext>
      <p:ext uri="{F84E10EC-F15D-40E9-8F71-70D444FB044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textboxes_lef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1" y="1604848"/>
            <a:ext cx="6096000" cy="5253152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5" name="Textplatzhalter 3">
            <a:extLs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818" y="1604847"/>
            <a:ext cx="5081787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6" name="Textplatzhalter 3">
            <a:extLst>
              <a:ext uri="{47FD6608-FAED-4A5F-8731-BB07E78B72B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9B059E5-7D8C-4220-95DF-0DAC4CA3A9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16E408B2-B6B1-417F-8633-78713732073A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55348C8-3BD6-4A1D-91D4-91225F4B709C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728301" y="359999"/>
            <a:ext cx="9452648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platzhalter 3">
            <a:extLst>
              <a:ext uri="{6ACEBDE1-4AB9-41BE-8AA0-40A841829BD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6B9C121-99B8-4971-9ADA-260A65CA3CB3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1480474" y="6498001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4315FF8C-8200-47D4-9A6B-C55BB8B29261}"/>
              </a:ext>
              <a:ext uri="{5CCD50DE-224E-47FB-8F32-9276F293B415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28EAAD65-1B0B-4352-971D-F996791AB657}"/>
              </a:ext>
            </a:extLst>
          </p:cNvPr>
          <p:cNvSpPr/>
          <p:nvPr userDrawn="1"/>
        </p:nvSpPr>
        <p:spPr>
          <a:xfrm>
            <a:off x="6107846" y="1604847"/>
            <a:ext cx="6084153" cy="53332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C0297914-A0A7-4255-AA05-0313A4B1AE4C}"/>
              </a:ext>
              <a:ext uri="{BCB719AC-D1C7-4B51-94FA-AA2875A9A5C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1EA48FB-A401-4D9F-B515-6BB5786442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384393" y="1604847"/>
            <a:ext cx="5069944" cy="483944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763576247"/>
      </p:ext>
      <p:ext uri="{F84E10EC-F15D-40E9-8F71-70D444FB0445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left_green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70966D38-3996-4546-AA81-8E2FB63489A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9B74389-543B-43BA-9D0D-5DA54BF1B071}"/>
              </a:ext>
            </a:extLst>
          </p:cNvPr>
          <p:cNvSpPr/>
          <p:nvPr userDrawn="1"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41602745-BB34-4BA9-ABA4-56E81333E2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DCD1630-E365-4440-8F4D-56FCDC4A08AC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1F4348C4-3AF2-4339-831B-640120EEEC6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D0DD0E1-673B-430F-9F88-533707F09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3824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B5D8A948-BFC7-4F99-866D-3078072755A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0ED384D-3933-4581-9ED5-B1FA0F2E87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8338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23DD0B0-BEF2-4623-8E08-AB032BCB300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53379"/>
      </p:ext>
      <p:ext uri="{2D46126F-B66C-4085-AB58-978145F34EC0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09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Image_right_green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E509545C-52C4-48B6-83B4-C583CFF91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A1DA47A-C91C-45AD-9CB6-E6A3E4797760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E49C6B77-ECCD-4E9F-AF74-9D2B299F3A9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6DB5EC-78A1-4FB5-B52E-974DDC79231B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DA961489-C0F2-41B6-8FD8-6972F93AC46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8F8B946-13AE-4225-8080-1E9B56CA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81840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  <p:sp>
        <p:nvSpPr>
          <p:cNvPr id="5" name="Textplatzhalter 3">
            <a:extLst>
              <a:ext uri="{E09FD21D-69FD-485A-8BE5-F9D8A2B5DB5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5079A3-F14F-4202-804A-ECFD1B6D272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6600" y="583197"/>
            <a:ext cx="4622806" cy="56916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809532038"/>
      </p:ext>
      <p:ext uri="{4A9B7352-4A34-48ED-BC70-0EFF3E852F92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0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B94E1BC0-4D3B-4E52-A43C-56E7AC4E2977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DA87561-AA28-4288-B86A-61A81AF889AB}"/>
              </a:ext>
            </a:extLst>
          </p:cNvPr>
          <p:cNvSpPr/>
          <p:nvPr userDrawn="1"/>
        </p:nvSpPr>
        <p:spPr>
          <a:xfrm>
            <a:off x="8128800" y="0"/>
            <a:ext cx="406319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6310B00C-8EC7-499E-B226-23E52FF9324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ABF20914-5155-4CCC-91FF-B879DF28A55E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0" y="0"/>
            <a:ext cx="8128800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991E0313-25FB-4DB5-9F27-E29AFB3BE4F6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C41AA8F1-702A-4127-BDF9-F1E4FFA98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7349" y="584200"/>
            <a:ext cx="3086100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5" name="Textplatzhalter 3">
            <a:extLst>
              <a:ext uri="{B7A7B59F-FED5-4285-A738-6D0C70FAAA98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45D4938D-C22A-4B76-ACEB-1F27CB0C8F8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001035" y="640034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/>
              <a:t>© Copyright info / more information </a:t>
            </a:r>
          </a:p>
        </p:txBody>
      </p:sp>
    </p:spTree>
    <p:extLst>
      <p:ext uri="{BB962C8B-B14F-4D97-AF65-F5344CB8AC3E}">
        <p14:creationId xmlns:p14="http://schemas.microsoft.com/office/powerpoint/2010/main" val="4094979156"/>
      </p:ext>
      <p:ext uri="{9016EA7D-7176-4584-971E-4D574B04E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left+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774915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815185448"/>
      </p:ext>
      <p:ext uri="{8E9D5228-7FF7-4ACD-AB1A-C498AE1A50BB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11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/3_image_left+textbox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3324386" y="-108488"/>
            <a:ext cx="8927024" cy="7067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-2402" y="-12015"/>
            <a:ext cx="3326788" cy="6970754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5573" y="1216617"/>
            <a:ext cx="7749152" cy="531940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tx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66D70D74-B0D3-4D13-9CA2-193CC0CE6D6F}"/>
              </a:ext>
              <a:ext uri="{BB4B6021-6961-4C4E-8A40-CB5C942B436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227A238-414B-49A2-A755-0D9A4B96A34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905572" y="359999"/>
            <a:ext cx="6389592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64358776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/3_image_right+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0B2728A2-5174-411A-BDED-DD25A4CD80F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E3C1093-079B-4235-BF32-1B585CF3A452}"/>
              </a:ext>
            </a:extLst>
          </p:cNvPr>
          <p:cNvSpPr/>
          <p:nvPr userDrawn="1"/>
        </p:nvSpPr>
        <p:spPr>
          <a:xfrm>
            <a:off x="0" y="0"/>
            <a:ext cx="8431078" cy="6858000"/>
          </a:xfrm>
          <a:prstGeom prst="rect">
            <a:avLst/>
          </a:prstGeom>
          <a:solidFill>
            <a:srgbClr val="306DA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/>
          </a:p>
        </p:txBody>
      </p:sp>
      <p:sp>
        <p:nvSpPr>
          <p:cNvPr id="3" name="Bildplatzhalter 2">
            <a:extLst>
              <a:ext uri="{58ED3328-1164-40E5-9347-B98B5C40554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266C956-C6CF-4DE2-8C16-130A38D90F10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8431078" y="1"/>
            <a:ext cx="3760922" cy="6857998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4" name="Textplatzhalter 3">
            <a:extLst>
              <a:ext uri="{80B25B2C-32B3-4BE4-B881-B5EFA4722C5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0A6065-3E9F-4365-9E7D-3A58988E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549" y="584200"/>
            <a:ext cx="7462082" cy="5689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>
              <a:spcBef>
                <a:spcPts val="0"/>
              </a:spcBef>
              <a:buNone/>
              <a:defRPr lang="en-US" sz="24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 / List</a:t>
            </a:r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8D1FFA44-F15C-4F73-A4EA-2348481A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16" y="364669"/>
            <a:ext cx="145146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26253"/>
      </p:ext>
      <p:ext uri="{8E9D5228-7FF7-4ACD-AB1A-C498AE1A50B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_Image+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B554B2C8-4C4C-415E-9FB4-EA7D5A38F5B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0243BA-0159-439A-B264-F87F9669C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0" y="0"/>
            <a:ext cx="12192000" cy="6858000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Textplatzhalter 3">
            <a:extLst>
              <a:ext uri="{87995CE2-EC40-48A8-A8B4-29EFAC9A3C7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444C842-9859-438D-B7ED-A31D99D963E0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28300" y="914400"/>
            <a:ext cx="10716675" cy="582506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3200" b="0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Text Box</a:t>
            </a:r>
          </a:p>
        </p:txBody>
      </p:sp>
      <p:sp>
        <p:nvSpPr>
          <p:cNvPr id="4" name="Textplatzhalter 3">
            <a:extLst>
              <a:ext uri="{DA1AE6EC-BD42-42B6-A5FC-AF9B9E837B2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DB3EA0C-DA4C-4CFB-9665-3E4D27C510C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8300" y="295608"/>
            <a:ext cx="10735401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chemeClr val="bg1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84822150"/>
      </p:ext>
      <p:ext uri="{D0F9631F-E3E0-4F60-83A4-0D32B20B912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3289170715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43342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_Subtitle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EDD78AF7-02B4-47DC-9B67-ACD13A03EEDB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74E6FF1D-760F-4249-B985-98FA725409D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marL="0" lvl="0" indent="0" algn="l">
              <a:spcBef>
                <a:spcPts val="0"/>
              </a:spcBef>
              <a:buNone/>
              <a:defRPr lang="en-US" sz="2800" b="0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7" name="Textplatzhalter 3">
            <a:extLst>
              <a:ext uri="{47C8E4E4-52F1-465E-93C1-00BE18EB8D1F}">
                <a16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xmlns="" id="{18F66079-EEB4-4194-BE83-702C34B4E5EE}"/>
              </a:ext>
            </a:extLst>
          </p:cNvPr>
          <p:cNvSpPr>
            <a:spLocks noGrp="1"/>
          </p:cNvSpPr>
          <p:nvPr>
            <p:ph type="body" idx="5"/>
          </p:nvPr>
        </p:nvSpPr>
        <p:spPr>
          <a:xfrm>
            <a:off x="737663" y="359999"/>
            <a:ext cx="9580713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l">
              <a:buNone/>
              <a:defRPr lang="en-US" sz="3200" b="1" i="0" spc="50" baseline="0" dirty="0">
                <a:solidFill>
                  <a:srgbClr val="306DA5"/>
                </a:solidFill>
                <a:latin typeface="Calibri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562089837"/>
      </p:ext>
      <p:ext uri="{232DB6A9-73C3-4DD9-BBB4-E1FC3EE3137D}">
        <p14:creationId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xmlns="" val="163289170701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079500"/>
            <a:ext cx="5176838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6402069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_Layout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1604850"/>
            <a:ext cx="5176838" cy="47832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71305754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737663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4139384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_+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737663" y="1855960"/>
            <a:ext cx="5176838" cy="4532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278925" y="1855960"/>
            <a:ext cx="5175413" cy="453214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3200"/>
            </a:lvl2pPr>
            <a:lvl3pPr marL="914400" indent="0">
              <a:buNone/>
              <a:defRPr sz="28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Text Box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13072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_boxes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286863" y="1079500"/>
            <a:ext cx="5176837" cy="5308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3965399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22" hasCustomPrompt="1"/>
          </p:nvPr>
        </p:nvSpPr>
        <p:spPr>
          <a:xfrm>
            <a:off x="12533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6286862" y="539500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329687027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Righ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663" y="1197204"/>
            <a:ext cx="5176837" cy="5190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286500" y="555462"/>
            <a:ext cx="5176838" cy="57470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Picture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11554" y="643192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663" y="555462"/>
            <a:ext cx="5176837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8711190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380207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with_6_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tangle 17"/>
          <p:cNvSpPr/>
          <p:nvPr userDrawn="1"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tangle 18"/>
          <p:cNvSpPr/>
          <p:nvPr userDrawn="1"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tangle 14"/>
          <p:cNvSpPr/>
          <p:nvPr userDrawn="1"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 userDrawn="1"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tangle 1"/>
          <p:cNvSpPr/>
          <p:nvPr userDrawn="1"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Source:</a:t>
            </a:r>
            <a:endParaRPr lang="de-DE" dirty="0"/>
          </a:p>
        </p:txBody>
      </p:sp>
      <p:sp>
        <p:nvSpPr>
          <p:cNvPr id="9" name="Chart Placeholder 8"/>
          <p:cNvSpPr>
            <a:spLocks noGrp="1"/>
          </p:cNvSpPr>
          <p:nvPr>
            <p:ph type="chart" sz="quarter" idx="21" hasCustomPrompt="1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7" name="Chart Placeholder 8"/>
          <p:cNvSpPr>
            <a:spLocks noGrp="1"/>
          </p:cNvSpPr>
          <p:nvPr>
            <p:ph type="chart" sz="quarter" idx="22" hasCustomPrompt="1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1" name="Chart Placeholder 8"/>
          <p:cNvSpPr>
            <a:spLocks noGrp="1"/>
          </p:cNvSpPr>
          <p:nvPr>
            <p:ph type="chart" sz="quarter" idx="23" hasCustomPrompt="1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2" name="Chart Placeholder 8"/>
          <p:cNvSpPr>
            <a:spLocks noGrp="1"/>
          </p:cNvSpPr>
          <p:nvPr>
            <p:ph type="chart" sz="quarter" idx="24" hasCustomPrompt="1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3" name="Chart Placeholder 8"/>
          <p:cNvSpPr>
            <a:spLocks noGrp="1"/>
          </p:cNvSpPr>
          <p:nvPr>
            <p:ph type="chart" sz="quarter" idx="25" hasCustomPrompt="1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14" name="Chart Placeholder 8"/>
          <p:cNvSpPr>
            <a:spLocks noGrp="1"/>
          </p:cNvSpPr>
          <p:nvPr>
            <p:ph type="chart" sz="quarter" idx="26" hasCustomPrompt="1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Graph</a:t>
            </a:r>
            <a:endParaRPr lang="de-DE" dirty="0"/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54771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_left_text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4379" cy="685800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Text Box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711024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/3_image_left_text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128800" cy="685799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087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2/3_Image_right_textbox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10" name="Textplatzhalt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 / List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295608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2414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_image_copyright_bene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62125"/>
            <a:ext cx="12192000" cy="45861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600" b="0" i="0" spc="50" baseline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600" b="0" i="0" spc="50" baseline="0">
                <a:solidFill>
                  <a:schemeClr val="bg2">
                    <a:lumMod val="75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© Copyright </a:t>
            </a:r>
            <a:r>
              <a:rPr lang="de-DE" dirty="0" err="1"/>
              <a:t>info</a:t>
            </a:r>
            <a:r>
              <a:rPr lang="de-DE" dirty="0"/>
              <a:t> /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</a:t>
            </a:r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03932204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Image_textbox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Text Box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180" y="1122362"/>
            <a:ext cx="12192000" cy="41171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/>
            </a:lvl1pPr>
          </a:lstStyle>
          <a:p>
            <a:r>
              <a:rPr lang="de-DE" dirty="0"/>
              <a:t>Image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873624" y="360000"/>
            <a:ext cx="8444752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2042728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00" y="-813868"/>
            <a:ext cx="8153400" cy="8647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3161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6000" b="1" baseline="0">
                <a:solidFill>
                  <a:srgbClr val="272727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80395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r>
              <a:rPr lang="en-US" dirty="0"/>
              <a:t>Add a black or white overlay using a shape, then make it transparent, to make the text more legible.</a:t>
            </a:r>
          </a:p>
          <a:p>
            <a:r>
              <a:rPr lang="en-US" dirty="0"/>
              <a:t>Change title &amp; box color to white.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930400" y="2384982"/>
            <a:ext cx="8331200" cy="2088036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None/>
              <a:defRPr sz="4400" b="1" baseline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709023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Image_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  <a:p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1414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_with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14025" y="3028949"/>
            <a:ext cx="10735399" cy="1057275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spcBef>
                <a:spcPts val="0"/>
              </a:spcBef>
              <a:buNone/>
              <a:defRPr sz="3200" b="0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de-DE" dirty="0"/>
              <a:t>Subtitle </a:t>
            </a:r>
            <a:r>
              <a:rPr lang="de-DE" dirty="0" err="1"/>
              <a:t>or</a:t>
            </a:r>
            <a:r>
              <a:rPr lang="de-DE" dirty="0"/>
              <a:t> Paragraph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48895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44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82433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_Titl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28300" y="2561634"/>
            <a:ext cx="10735400" cy="173473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2812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st slide +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e-DE" dirty="0"/>
              <a:t>Picture (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, </a:t>
            </a:r>
            <a:r>
              <a:rPr lang="de-DE" dirty="0" err="1"/>
              <a:t>select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&amp; </a:t>
            </a:r>
            <a:r>
              <a:rPr lang="de-DE" dirty="0" err="1"/>
              <a:t>picture</a:t>
            </a:r>
            <a:r>
              <a:rPr lang="de-D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Add a black or white overlay using a shape, then make it transparent, to make the text more legible.</a:t>
            </a:r>
            <a:endParaRPr lang="de-DE" dirty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40657" y="3547535"/>
            <a:ext cx="4310685" cy="2160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de-DE" sz="1600" b="1" i="0" kern="1200" spc="50" dirty="0" smtClean="0">
                <a:solidFill>
                  <a:schemeClr val="tx1"/>
                </a:solidFill>
                <a:effectLst/>
                <a:latin typeface="Calibri"/>
                <a:ea typeface="ＭＳ Ｐゴシック" charset="0"/>
                <a:cs typeface="Calibri"/>
              </a:defRPr>
            </a:lvl1pPr>
            <a:lvl5pPr marL="2085919" indent="0">
              <a:buNone/>
              <a:defRPr/>
            </a:lvl5pPr>
          </a:lstStyle>
          <a:p>
            <a:pPr lvl="0"/>
            <a:r>
              <a:rPr lang="de-DE" dirty="0"/>
              <a:t>firstname.surname@outdooractive.com</a:t>
            </a:r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14025" y="2889000"/>
            <a:ext cx="10735400" cy="54000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ctr">
              <a:buNone/>
              <a:defRPr sz="6000" b="1" i="0" spc="50" baseline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02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_Left_wit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8CBBFA71-49E0-417C-ADCC-92BF17CF78D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33BE6D63-C4FD-4DD9-9FDF-F6471654DE83}"/>
              </a:ext>
            </a:extLst>
          </p:cNvPr>
          <p:cNvSpPr>
            <a:spLocks noGrp="1"/>
          </p:cNvSpPr>
          <p:nvPr>
            <p:ph type="pic"/>
          </p:nvPr>
        </p:nvSpPr>
        <p:spPr>
          <a:xfrm>
            <a:off x="728300" y="555462"/>
            <a:ext cx="5176838" cy="5747077"/>
          </a:xfrm>
          <a:prstGeom prst="rect">
            <a:avLst/>
          </a:prstGeom>
        </p:spPr>
        <p:txBody>
          <a:bodyPr vert="horz" rtlCol="0"/>
          <a:lstStyle>
            <a:lvl1pPr marL="0" lvl="0" indent="0">
              <a:buNone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" name="Textplatzhalter 3">
            <a:extLst>
              <a:ext uri="{EBB6228C-0633-4BD7-8858-BC15177D711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D4558B9-7B9F-4167-9A1E-42977EE90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3354" y="6431924"/>
            <a:ext cx="4126729" cy="271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spcBef>
                <a:spcPts val="0"/>
              </a:spcBef>
              <a:buNone/>
              <a:defRPr lang="en-US" sz="1600" b="0" i="0" spc="50" baseline="0" dirty="0">
                <a:solidFill>
                  <a:schemeClr val="bg2">
                    <a:lumMod val="75000"/>
                  </a:schemeClr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© Copyright info / more information </a:t>
            </a:r>
          </a:p>
        </p:txBody>
      </p:sp>
      <p:sp>
        <p:nvSpPr>
          <p:cNvPr id="4" name="Textplatzhalter 3">
            <a:extLst>
              <a:ext uri="{03348428-5331-4AB1-90AD-902E25BB64DE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75D64EE7-56E6-40FB-9D28-6F71A1806E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86861" y="539500"/>
            <a:ext cx="5176837" cy="5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lvl="0" indent="0" algn="ctr">
              <a:buNone/>
              <a:defRPr lang="en-US" sz="4400" b="1" i="0" spc="50" baseline="0" dirty="0">
                <a:solidFill>
                  <a:srgbClr val="272727"/>
                </a:solidFill>
                <a:latin typeface="Calibri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CCCBBABC-709D-4809-AB5D-9DEE581D17C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D7E18CC3-7C7A-49AA-80F8-0A10BAF3935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286861" y="1197204"/>
            <a:ext cx="5176837" cy="5190896"/>
          </a:xfrm>
          <a:prstGeom prst="rect">
            <a:avLst/>
          </a:prstGeom>
        </p:spPr>
        <p:txBody>
          <a:bodyPr vert="horz" rtlCol="0" anchor="ctr"/>
          <a:lstStyle>
            <a:lvl1pPr marL="0" lvl="0" indent="0" algn="ctr">
              <a:buNone/>
              <a:defRPr lang="en-US" sz="3600" dirty="0">
                <a:latin typeface="Calibri"/>
              </a:defRPr>
            </a:lvl1pPr>
            <a:lvl2pPr marL="457200" lvl="1" indent="0">
              <a:buNone/>
              <a:defRPr lang="en-US" dirty="0">
                <a:latin typeface="Calibri"/>
              </a:defRPr>
            </a:lvl2pPr>
            <a:lvl3pPr marL="914400" lvl="2" indent="0">
              <a:buNone/>
              <a:defRPr lang="en-US" dirty="0">
                <a:latin typeface="Calibri"/>
              </a:defRPr>
            </a:lvl3pPr>
            <a:lvl4pPr marL="1371600" lvl="3" indent="0">
              <a:buFont typeface="Arial"/>
              <a:buNone/>
              <a:defRPr lang="en-US" dirty="0">
                <a:latin typeface="Calibri"/>
              </a:defRPr>
            </a:lvl4pPr>
            <a:lvl5pPr marL="1828800" lvl="4" indent="0">
              <a:buNone/>
              <a:defRPr lang="en-US" dirty="0">
                <a:latin typeface="Calibri"/>
              </a:defRPr>
            </a:lvl5pPr>
          </a:lstStyle>
          <a:p>
            <a:pPr lvl="0"/>
            <a:r>
              <a:rPr lang="en-US" dirty="0"/>
              <a:t>Text Box</a:t>
            </a:r>
          </a:p>
        </p:txBody>
      </p:sp>
    </p:spTree>
    <p:extLst>
      <p:ext uri="{BB962C8B-B14F-4D97-AF65-F5344CB8AC3E}">
        <p14:creationId xmlns:p14="http://schemas.microsoft.com/office/powerpoint/2010/main" val="2249899654"/>
      </p:ext>
      <p:ext uri="{85BADFED-6A6C-4827-894F-E156C9380797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3289170702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Title_with_graph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930748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6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96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96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96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96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96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9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96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96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96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96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96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96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25725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7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97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9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97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97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11719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8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98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98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98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9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9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98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98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98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98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043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99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643536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0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00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232371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1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1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1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01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0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1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400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2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02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02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2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2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2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2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749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3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03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03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9118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4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0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0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0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1006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5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05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0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05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07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6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06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6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06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045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7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07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07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31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8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08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08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4837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9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0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0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10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1428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0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1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1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1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0560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1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11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111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1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34110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2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112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12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1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8865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3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1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13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113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11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143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4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1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114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114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11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735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5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15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115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115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733288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116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16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16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16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90875778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117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17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17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117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117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117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117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9926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1_Generic_fullscreen_conten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8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118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512578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9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119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196266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0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120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120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120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056728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1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121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21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76823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2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122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84476930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123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3" name="Google Shape;173;p123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23673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63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63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2529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6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2" name="Google Shape;182;p64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803657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7002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8504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Title_with_6_graph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5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5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5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35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5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35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5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5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35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35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35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Title_with_2_graph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6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36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6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Title_with_4_graphs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3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37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37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37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37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Image_left_text_righ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38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38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Image_right_text_lef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39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Title_subtitle_Image_left_green_textbox_right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40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40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0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40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40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40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Title_subtitle_Image_right_green_textbox_lef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41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1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1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p41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Image_right_grey_textbox_left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4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Image_left_grey_textbox_righ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3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43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43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Image_left_green_textbox_righ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44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0" name="Google Shape;250;p4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1" name="Google Shape;251;p44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Image_right_green_textbox_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5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45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45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/3_image_left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4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/3_image_right_textbox_left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4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4" name="Google Shape;264;p4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1_2/3_image_left_textbox_righ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48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48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9" name="Google Shape;269;p48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1_2/3_image_right_textbox_lef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9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9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49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49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Title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p5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50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5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Title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p5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51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5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Title_2/3_Image_left_grey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52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52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52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p52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Title_2/3_Image_right_grey_textbox_left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53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4" name="Google Shape;294;p53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p53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p5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2_images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4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4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54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1" name="Google Shape;301;p54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Title_4_images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p55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55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55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55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Title_subtitle_6_images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6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56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6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6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6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56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56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6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Generic_fullscreen_conten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2" name="Google Shape;322;p58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Title_subtitle_image_copyright_beneath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9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59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59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7" name="Google Shape;327;p59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Title_Image_textbox_below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0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p60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31" name="Google Shape;331;p60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Title_+_generic_media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1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4" name="Google Shape;334;p61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Title_infront_generic_media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2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62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8" name="Google Shape;338;p62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9FA593B-DBBE-B54D-9B4C-0073F2AC24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1742" y="1825627"/>
            <a:ext cx="10668031" cy="388359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rgbClr val="00ACD7"/>
              </a:buClr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</a:lstStyle>
          <a:p>
            <a:r>
              <a:rPr lang="fr-FR"/>
              <a:t>Cliquez pour modifier les styles du texte du masque
Deuxième niveau
Troisième niveau
Quatrième niveau
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8465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9D70DF5-78F2-0E4F-9F29-956933D422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7715" y="6263935"/>
            <a:ext cx="516570" cy="444013"/>
          </a:xfrm>
          <a:prstGeom prst="rect">
            <a:avLst/>
          </a:prstGeom>
        </p:spPr>
      </p:pic>
      <p:sp>
        <p:nvSpPr>
          <p:cNvPr id="32" name="Titre 1">
            <a:extLst>
              <a:ext uri="{FF2B5EF4-FFF2-40B4-BE49-F238E27FC236}">
                <a16:creationId xmlns:a16="http://schemas.microsoft.com/office/drawing/2014/main" id="{7A9D1BCD-6043-304F-A396-F13A45790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742" y="606111"/>
            <a:ext cx="10668032" cy="533799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999">
                <a:solidFill>
                  <a:srgbClr val="575757"/>
                </a:solidFill>
                <a:latin typeface="Aller" panose="02000503030000020004" pitchFamily="2" charset="77"/>
              </a:defRPr>
            </a:lvl1pPr>
          </a:lstStyle>
          <a:p>
            <a:r>
              <a:rPr lang="fr-FR" err="1"/>
              <a:t>Title</a:t>
            </a:r>
            <a:endParaRPr lang="en-GB"/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78B6BF42-ED95-0249-BF43-575FCFF337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81742" y="1148778"/>
            <a:ext cx="10668031" cy="3291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rgbClr val="575757"/>
                </a:solidFill>
                <a:latin typeface="Abel" panose="02000506030000020004" pitchFamily="2" charset="0"/>
              </a:defRPr>
            </a:lvl1pPr>
            <a:lvl2pPr marL="228578" indent="0" algn="ctr">
              <a:buNone/>
              <a:defRPr sz="999"/>
            </a:lvl2pPr>
            <a:lvl3pPr marL="457155" indent="0" algn="ctr">
              <a:buNone/>
              <a:defRPr sz="900"/>
            </a:lvl3pPr>
            <a:lvl4pPr marL="685733" indent="0" algn="ctr">
              <a:buNone/>
              <a:defRPr sz="800"/>
            </a:lvl4pPr>
            <a:lvl5pPr marL="914311" indent="0" algn="ctr">
              <a:buNone/>
              <a:defRPr sz="800"/>
            </a:lvl5pPr>
            <a:lvl6pPr marL="1142888" indent="0" algn="ctr">
              <a:buNone/>
              <a:defRPr sz="800"/>
            </a:lvl6pPr>
            <a:lvl7pPr marL="1371466" indent="0" algn="ctr">
              <a:buNone/>
              <a:defRPr sz="800"/>
            </a:lvl7pPr>
            <a:lvl8pPr marL="1600042" indent="0" algn="ctr">
              <a:buNone/>
              <a:defRPr sz="800"/>
            </a:lvl8pPr>
            <a:lvl9pPr marL="1828620" indent="0" algn="ctr">
              <a:buNone/>
              <a:defRPr sz="800"/>
            </a:lvl9pPr>
          </a:lstStyle>
          <a:p>
            <a:r>
              <a:rPr lang="fr-FR" err="1"/>
              <a:t>Brief</a:t>
            </a:r>
            <a:r>
              <a:rPr lang="fr-FR"/>
              <a:t> description, objective, key </a:t>
            </a:r>
            <a:r>
              <a:rPr lang="fr-FR" err="1"/>
              <a:t>idea</a:t>
            </a:r>
            <a:r>
              <a:rPr lang="fr-FR"/>
              <a:t>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92980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760611" y="2499365"/>
            <a:ext cx="1942101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296190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5165349" y="2499365"/>
            <a:ext cx="1963439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7367721" y="2499365"/>
            <a:ext cx="1944252" cy="195333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9571164" y="2499365"/>
            <a:ext cx="1942102" cy="196506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99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3046264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9E670-C84D-4825-8FBB-FCBE12FEF8B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0D7AE-8AC2-4C7E-A24D-4823580FDF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5184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6_graphs">
  <p:cSld name="1_Title_with_6_graphs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8"/>
          <p:cNvSpPr/>
          <p:nvPr/>
        </p:nvSpPr>
        <p:spPr>
          <a:xfrm>
            <a:off x="728277" y="3820910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8"/>
          <p:cNvSpPr/>
          <p:nvPr/>
        </p:nvSpPr>
        <p:spPr>
          <a:xfrm>
            <a:off x="4371101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8"/>
          <p:cNvSpPr/>
          <p:nvPr/>
        </p:nvSpPr>
        <p:spPr>
          <a:xfrm>
            <a:off x="8013899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8"/>
          <p:cNvSpPr/>
          <p:nvPr/>
        </p:nvSpPr>
        <p:spPr>
          <a:xfrm>
            <a:off x="4371101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8"/>
          <p:cNvSpPr/>
          <p:nvPr/>
        </p:nvSpPr>
        <p:spPr>
          <a:xfrm>
            <a:off x="80139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8"/>
          <p:cNvSpPr/>
          <p:nvPr/>
        </p:nvSpPr>
        <p:spPr>
          <a:xfrm>
            <a:off x="728300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68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68"/>
          <p:cNvSpPr>
            <a:spLocks noGrp="1"/>
          </p:cNvSpPr>
          <p:nvPr>
            <p:ph type="chart" idx="3"/>
          </p:nvPr>
        </p:nvSpPr>
        <p:spPr>
          <a:xfrm>
            <a:off x="728300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68"/>
          <p:cNvSpPr>
            <a:spLocks noGrp="1"/>
          </p:cNvSpPr>
          <p:nvPr>
            <p:ph type="chart" idx="4"/>
          </p:nvPr>
        </p:nvSpPr>
        <p:spPr>
          <a:xfrm>
            <a:off x="4371101" y="1075681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68"/>
          <p:cNvSpPr>
            <a:spLocks noGrp="1"/>
          </p:cNvSpPr>
          <p:nvPr>
            <p:ph type="chart" idx="5"/>
          </p:nvPr>
        </p:nvSpPr>
        <p:spPr>
          <a:xfrm>
            <a:off x="8013899" y="1079498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68"/>
          <p:cNvSpPr>
            <a:spLocks noGrp="1"/>
          </p:cNvSpPr>
          <p:nvPr>
            <p:ph type="chart" idx="6"/>
          </p:nvPr>
        </p:nvSpPr>
        <p:spPr>
          <a:xfrm>
            <a:off x="728264" y="3818462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3" name="Google Shape;203;p68"/>
          <p:cNvSpPr>
            <a:spLocks noGrp="1"/>
          </p:cNvSpPr>
          <p:nvPr>
            <p:ph type="chart" idx="7"/>
          </p:nvPr>
        </p:nvSpPr>
        <p:spPr>
          <a:xfrm>
            <a:off x="4371088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68"/>
          <p:cNvSpPr>
            <a:spLocks noGrp="1"/>
          </p:cNvSpPr>
          <p:nvPr>
            <p:ph type="chart" idx="8"/>
          </p:nvPr>
        </p:nvSpPr>
        <p:spPr>
          <a:xfrm>
            <a:off x="8013876" y="3822284"/>
            <a:ext cx="3449798" cy="259503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5269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9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9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69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69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69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988030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0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0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0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0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0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70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70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70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p70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70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785738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71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p71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9345482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7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72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72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9745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3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3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3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73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6" name="Google Shape;236;p73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7" name="Google Shape;237;p73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8" name="Google Shape;238;p73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625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74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4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4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74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4" name="Google Shape;244;p74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74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74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171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5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75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75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1" name="Google Shape;251;p75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560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6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76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76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6" name="Google Shape;256;p76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969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77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7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p7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1" name="Google Shape;261;p77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845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8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8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78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p78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8660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9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79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p79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8672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80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80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80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9113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81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81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81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81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615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2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82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82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p82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627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3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7" name="Google Shape;287;p83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83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p83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0062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4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2" name="Google Shape;292;p84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3" name="Google Shape;293;p84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4" name="Google Shape;294;p84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8660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85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5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85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p85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p85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1664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86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6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304" name="Google Shape;304;p86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p86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6" name="Google Shape;306;p86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020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87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87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p87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752220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88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4" name="Google Shape;314;p88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88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88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88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84435533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9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0" name="Google Shape;320;p89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89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89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3" name="Google Shape;323;p89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89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89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89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80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0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90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4364184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ic_fullscreen_content">
  <p:cSld name="2_Generic_fullscreen_content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91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2" name="Google Shape;332;p91"/>
          <p:cNvSpPr txBox="1">
            <a:spLocks noGrp="1"/>
          </p:cNvSpPr>
          <p:nvPr>
            <p:ph type="body" idx="2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4715788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92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92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92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7" name="Google Shape;337;p92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90966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93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93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93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724071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94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94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0243637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7" name="Google Shape;347;p95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95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464919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1_Titelfoli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6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456114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635277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graph">
  <p:cSld name="1_Title_with_graph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67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2" name="Google Shape;692;p67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3" name="Google Shape;693;p67"/>
          <p:cNvSpPr>
            <a:spLocks noGrp="1"/>
          </p:cNvSpPr>
          <p:nvPr>
            <p:ph type="chart" idx="3"/>
          </p:nvPr>
        </p:nvSpPr>
        <p:spPr>
          <a:xfrm>
            <a:off x="728300" y="1079500"/>
            <a:ext cx="10734675" cy="53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706931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2_graphs">
  <p:cSld name="1_Title_with_2_graphs"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4"/>
          <p:cNvSpPr/>
          <p:nvPr/>
        </p:nvSpPr>
        <p:spPr>
          <a:xfrm>
            <a:off x="728299" y="1079498"/>
            <a:ext cx="5308433" cy="5308602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74"/>
          <p:cNvSpPr/>
          <p:nvPr/>
        </p:nvSpPr>
        <p:spPr>
          <a:xfrm>
            <a:off x="6155267" y="1079498"/>
            <a:ext cx="5308433" cy="53086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7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3" name="Google Shape;713;p74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4" name="Google Shape;714;p74"/>
          <p:cNvSpPr>
            <a:spLocks noGrp="1"/>
          </p:cNvSpPr>
          <p:nvPr>
            <p:ph type="chart" idx="3"/>
          </p:nvPr>
        </p:nvSpPr>
        <p:spPr>
          <a:xfrm>
            <a:off x="728299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5" name="Google Shape;715;p74"/>
          <p:cNvSpPr>
            <a:spLocks noGrp="1"/>
          </p:cNvSpPr>
          <p:nvPr>
            <p:ph type="chart" idx="4"/>
          </p:nvPr>
        </p:nvSpPr>
        <p:spPr>
          <a:xfrm>
            <a:off x="6155267" y="1079498"/>
            <a:ext cx="5308433" cy="530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1307382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with_4_graphs">
  <p:cSld name="1_Title_with_4_graphs"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5"/>
          <p:cNvSpPr/>
          <p:nvPr/>
        </p:nvSpPr>
        <p:spPr>
          <a:xfrm>
            <a:off x="728299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75"/>
          <p:cNvSpPr/>
          <p:nvPr/>
        </p:nvSpPr>
        <p:spPr>
          <a:xfrm>
            <a:off x="728299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75"/>
          <p:cNvSpPr/>
          <p:nvPr/>
        </p:nvSpPr>
        <p:spPr>
          <a:xfrm>
            <a:off x="6130603" y="1079498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75"/>
          <p:cNvSpPr/>
          <p:nvPr/>
        </p:nvSpPr>
        <p:spPr>
          <a:xfrm>
            <a:off x="6130603" y="3812529"/>
            <a:ext cx="5333098" cy="258316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75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2" name="Google Shape;722;p75"/>
          <p:cNvSpPr txBox="1">
            <a:spLocks noGrp="1"/>
          </p:cNvSpPr>
          <p:nvPr>
            <p:ph type="body" idx="2"/>
          </p:nvPr>
        </p:nvSpPr>
        <p:spPr>
          <a:xfrm>
            <a:off x="728300" y="6413500"/>
            <a:ext cx="6902489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92929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3" name="Google Shape;723;p75"/>
          <p:cNvSpPr>
            <a:spLocks noGrp="1"/>
          </p:cNvSpPr>
          <p:nvPr>
            <p:ph type="chart" idx="3"/>
          </p:nvPr>
        </p:nvSpPr>
        <p:spPr>
          <a:xfrm>
            <a:off x="716844" y="3794726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4" name="Google Shape;724;p75"/>
          <p:cNvSpPr>
            <a:spLocks noGrp="1"/>
          </p:cNvSpPr>
          <p:nvPr>
            <p:ph type="chart" idx="4"/>
          </p:nvPr>
        </p:nvSpPr>
        <p:spPr>
          <a:xfrm>
            <a:off x="6119147" y="3794726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5" name="Google Shape;725;p75"/>
          <p:cNvSpPr>
            <a:spLocks noGrp="1"/>
          </p:cNvSpPr>
          <p:nvPr>
            <p:ph type="chart" idx="5"/>
          </p:nvPr>
        </p:nvSpPr>
        <p:spPr>
          <a:xfrm>
            <a:off x="716844" y="1079498"/>
            <a:ext cx="5333097" cy="258910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6" name="Google Shape;726;p75"/>
          <p:cNvSpPr>
            <a:spLocks noGrp="1"/>
          </p:cNvSpPr>
          <p:nvPr>
            <p:ph type="chart" idx="6"/>
          </p:nvPr>
        </p:nvSpPr>
        <p:spPr>
          <a:xfrm>
            <a:off x="6130603" y="1076115"/>
            <a:ext cx="5333097" cy="25891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6181482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text_right">
  <p:cSld name="1_Image_left_text_righ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6"/>
          <p:cNvSpPr>
            <a:spLocks noGrp="1"/>
          </p:cNvSpPr>
          <p:nvPr>
            <p:ph type="pic" idx="2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29" name="Google Shape;729;p76"/>
          <p:cNvSpPr txBox="1">
            <a:spLocks noGrp="1"/>
          </p:cNvSpPr>
          <p:nvPr>
            <p:ph type="body" idx="1"/>
          </p:nvPr>
        </p:nvSpPr>
        <p:spPr>
          <a:xfrm>
            <a:off x="6887146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0" name="Google Shape;730;p76"/>
          <p:cNvSpPr txBox="1">
            <a:spLocks noGrp="1"/>
          </p:cNvSpPr>
          <p:nvPr>
            <p:ph type="body" idx="3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604910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text_left">
  <p:cSld name="1_Image_right_text_left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7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733" name="Google Shape;733;p77"/>
          <p:cNvSpPr txBox="1">
            <a:spLocks noGrp="1"/>
          </p:cNvSpPr>
          <p:nvPr>
            <p:ph type="body" idx="1"/>
          </p:nvPr>
        </p:nvSpPr>
        <p:spPr>
          <a:xfrm>
            <a:off x="789525" y="908999"/>
            <a:ext cx="4515327" cy="50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4" name="Google Shape;734;p77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304534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left_green_textbox_right">
  <p:cSld name="1_Title_subtitle_Image_left_green_textbox_right"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78"/>
          <p:cNvSpPr/>
          <p:nvPr/>
        </p:nvSpPr>
        <p:spPr>
          <a:xfrm>
            <a:off x="6096000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78"/>
          <p:cNvSpPr/>
          <p:nvPr/>
        </p:nvSpPr>
        <p:spPr>
          <a:xfrm>
            <a:off x="737663" y="1604849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78"/>
          <p:cNvSpPr>
            <a:spLocks noGrp="1"/>
          </p:cNvSpPr>
          <p:nvPr>
            <p:ph type="pic" idx="2"/>
          </p:nvPr>
        </p:nvSpPr>
        <p:spPr>
          <a:xfrm>
            <a:off x="1159167" y="1946787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39" name="Google Shape;739;p78"/>
          <p:cNvSpPr txBox="1">
            <a:spLocks noGrp="1"/>
          </p:cNvSpPr>
          <p:nvPr>
            <p:ph type="body" idx="1"/>
          </p:nvPr>
        </p:nvSpPr>
        <p:spPr>
          <a:xfrm>
            <a:off x="6381751" y="1604848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0" name="Google Shape;740;p78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1" name="Google Shape;741;p78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2" name="Google Shape;742;p78"/>
          <p:cNvSpPr txBox="1">
            <a:spLocks noGrp="1"/>
          </p:cNvSpPr>
          <p:nvPr>
            <p:ph type="body" idx="5"/>
          </p:nvPr>
        </p:nvSpPr>
        <p:spPr>
          <a:xfrm>
            <a:off x="1353465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533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right_green_textbox_left">
  <p:cSld name="1_Title_subtitle_Image_right_green_textbox_left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79"/>
          <p:cNvSpPr/>
          <p:nvPr/>
        </p:nvSpPr>
        <p:spPr>
          <a:xfrm>
            <a:off x="737663" y="1604848"/>
            <a:ext cx="5358337" cy="4839449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79"/>
          <p:cNvSpPr/>
          <p:nvPr/>
        </p:nvSpPr>
        <p:spPr>
          <a:xfrm>
            <a:off x="6098409" y="1604848"/>
            <a:ext cx="5358337" cy="483944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79"/>
          <p:cNvSpPr>
            <a:spLocks noGrp="1"/>
          </p:cNvSpPr>
          <p:nvPr>
            <p:ph type="pic" idx="2"/>
          </p:nvPr>
        </p:nvSpPr>
        <p:spPr>
          <a:xfrm>
            <a:off x="6519913" y="1946786"/>
            <a:ext cx="4515327" cy="4155572"/>
          </a:xfrm>
          <a:prstGeom prst="rect">
            <a:avLst/>
          </a:prstGeom>
          <a:noFill/>
          <a:ln>
            <a:noFill/>
          </a:ln>
        </p:spPr>
      </p:sp>
      <p:sp>
        <p:nvSpPr>
          <p:cNvPr id="747" name="Google Shape;747;p79"/>
          <p:cNvSpPr txBox="1">
            <a:spLocks noGrp="1"/>
          </p:cNvSpPr>
          <p:nvPr>
            <p:ph type="body" idx="1"/>
          </p:nvPr>
        </p:nvSpPr>
        <p:spPr>
          <a:xfrm>
            <a:off x="1026056" y="1604847"/>
            <a:ext cx="4781549" cy="4839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8" name="Google Shape;748;p79"/>
          <p:cNvSpPr txBox="1">
            <a:spLocks noGrp="1"/>
          </p:cNvSpPr>
          <p:nvPr>
            <p:ph type="body" idx="3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9" name="Google Shape;749;p79"/>
          <p:cNvSpPr txBox="1">
            <a:spLocks noGrp="1"/>
          </p:cNvSpPr>
          <p:nvPr>
            <p:ph type="body" idx="4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0" name="Google Shape;750;p79"/>
          <p:cNvSpPr txBox="1">
            <a:spLocks noGrp="1"/>
          </p:cNvSpPr>
          <p:nvPr>
            <p:ph type="body" idx="5"/>
          </p:nvPr>
        </p:nvSpPr>
        <p:spPr>
          <a:xfrm>
            <a:off x="6714211" y="6514883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195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y_textbox_left">
  <p:cSld name="1_Image_right_grey_textbox_left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0"/>
          <p:cNvSpPr/>
          <p:nvPr/>
        </p:nvSpPr>
        <p:spPr>
          <a:xfrm>
            <a:off x="0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80"/>
          <p:cNvSpPr txBox="1">
            <a:spLocks noGrp="1"/>
          </p:cNvSpPr>
          <p:nvPr>
            <p:ph type="body" idx="1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4" name="Google Shape;754;p80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5" name="Google Shape;755;p80"/>
          <p:cNvSpPr txBox="1">
            <a:spLocks noGrp="1"/>
          </p:cNvSpPr>
          <p:nvPr>
            <p:ph type="body" idx="3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51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y_textbox_right">
  <p:cSld name="1_Image_left_grey_textbox_right"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81"/>
          <p:cNvSpPr/>
          <p:nvPr/>
        </p:nvSpPr>
        <p:spPr>
          <a:xfrm>
            <a:off x="6098409" y="0"/>
            <a:ext cx="6093591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81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59" name="Google Shape;759;p81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0" name="Google Shape;760;p81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6327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left_green_textbox_right">
  <p:cSld name="1_Image_left_green_textbox_right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82"/>
          <p:cNvSpPr/>
          <p:nvPr/>
        </p:nvSpPr>
        <p:spPr>
          <a:xfrm>
            <a:off x="6098409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82"/>
          <p:cNvSpPr>
            <a:spLocks noGrp="1"/>
          </p:cNvSpPr>
          <p:nvPr>
            <p:ph type="pic" idx="2"/>
          </p:nvPr>
        </p:nvSpPr>
        <p:spPr>
          <a:xfrm>
            <a:off x="426220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4" name="Google Shape;764;p8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5" name="Google Shape;765;p82"/>
          <p:cNvSpPr txBox="1">
            <a:spLocks noGrp="1"/>
          </p:cNvSpPr>
          <p:nvPr>
            <p:ph type="body" idx="3"/>
          </p:nvPr>
        </p:nvSpPr>
        <p:spPr>
          <a:xfrm>
            <a:off x="6833801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031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_right_green_textbox_left">
  <p:cSld name="1_Image_right_green_textbox_left"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83"/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83"/>
          <p:cNvSpPr>
            <a:spLocks noGrp="1"/>
          </p:cNvSpPr>
          <p:nvPr>
            <p:ph type="pic" idx="2"/>
          </p:nvPr>
        </p:nvSpPr>
        <p:spPr>
          <a:xfrm>
            <a:off x="6524629" y="583200"/>
            <a:ext cx="5241154" cy="5691600"/>
          </a:xfrm>
          <a:prstGeom prst="rect">
            <a:avLst/>
          </a:prstGeom>
          <a:noFill/>
          <a:ln>
            <a:noFill/>
          </a:ln>
        </p:spPr>
      </p:sp>
      <p:sp>
        <p:nvSpPr>
          <p:cNvPr id="769" name="Google Shape;769;p83"/>
          <p:cNvSpPr txBox="1">
            <a:spLocks noGrp="1"/>
          </p:cNvSpPr>
          <p:nvPr>
            <p:ph type="body" idx="1"/>
          </p:nvPr>
        </p:nvSpPr>
        <p:spPr>
          <a:xfrm>
            <a:off x="7081841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0" name="Google Shape;770;p83"/>
          <p:cNvSpPr txBox="1">
            <a:spLocks noGrp="1"/>
          </p:cNvSpPr>
          <p:nvPr>
            <p:ph type="body" idx="3"/>
          </p:nvPr>
        </p:nvSpPr>
        <p:spPr>
          <a:xfrm>
            <a:off x="736600" y="583198"/>
            <a:ext cx="4622806" cy="569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7770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left_textbox_right">
  <p:cSld name="2_2/3_image_left_textbox_right"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84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3" name="Google Shape;773;p84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4" name="Google Shape;774;p84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3116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/3_image_right_textbox_left">
  <p:cSld name="2_2/3_image_right_textbox_left"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5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77" name="Google Shape;777;p85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8" name="Google Shape;778;p85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0862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left_textbox_right">
  <p:cSld name="2_2/3_image_left_textbox_right"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86"/>
          <p:cNvSpPr/>
          <p:nvPr/>
        </p:nvSpPr>
        <p:spPr>
          <a:xfrm>
            <a:off x="8128801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86"/>
          <p:cNvSpPr>
            <a:spLocks noGrp="1"/>
          </p:cNvSpPr>
          <p:nvPr>
            <p:ph type="pic" idx="2"/>
          </p:nvPr>
        </p:nvSpPr>
        <p:spPr>
          <a:xfrm>
            <a:off x="0" y="0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2" name="Google Shape;782;p86"/>
          <p:cNvSpPr txBox="1">
            <a:spLocks noGrp="1"/>
          </p:cNvSpPr>
          <p:nvPr>
            <p:ph type="body" idx="1"/>
          </p:nvPr>
        </p:nvSpPr>
        <p:spPr>
          <a:xfrm>
            <a:off x="86173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3" name="Google Shape;783;p86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026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2/3_image_right_textbox_left">
  <p:cSld name="2_2/3_image_right_textbox_left"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87"/>
          <p:cNvSpPr/>
          <p:nvPr/>
        </p:nvSpPr>
        <p:spPr>
          <a:xfrm>
            <a:off x="0" y="0"/>
            <a:ext cx="4063199" cy="6858000"/>
          </a:xfrm>
          <a:prstGeom prst="rect">
            <a:avLst/>
          </a:prstGeom>
          <a:solidFill>
            <a:srgbClr val="C0CC5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87"/>
          <p:cNvSpPr>
            <a:spLocks noGrp="1"/>
          </p:cNvSpPr>
          <p:nvPr>
            <p:ph type="pic" idx="2"/>
          </p:nvPr>
        </p:nvSpPr>
        <p:spPr>
          <a:xfrm>
            <a:off x="4063200" y="1"/>
            <a:ext cx="81288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787" name="Google Shape;787;p87"/>
          <p:cNvSpPr txBox="1">
            <a:spLocks noGrp="1"/>
          </p:cNvSpPr>
          <p:nvPr>
            <p:ph type="body" idx="1"/>
          </p:nvPr>
        </p:nvSpPr>
        <p:spPr>
          <a:xfrm>
            <a:off x="488550" y="584200"/>
            <a:ext cx="3086100" cy="56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8" name="Google Shape;788;p87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0046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Textbox_right">
  <p:cSld name="1_Title_2/3_image_left_Textbox_right"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88"/>
          <p:cNvSpPr txBox="1">
            <a:spLocks noGrp="1"/>
          </p:cNvSpPr>
          <p:nvPr>
            <p:ph type="body" idx="1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1" name="Google Shape;791;p88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2" name="Google Shape;792;p88"/>
          <p:cNvSpPr txBox="1">
            <a:spLocks noGrp="1"/>
          </p:cNvSpPr>
          <p:nvPr>
            <p:ph type="body" idx="3"/>
          </p:nvPr>
        </p:nvSpPr>
        <p:spPr>
          <a:xfrm>
            <a:off x="8617350" y="1131216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3" name="Google Shape;793;p88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4869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textbox_left">
  <p:cSld name="1_Title_2/3_Image_right_textbox_left"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9"/>
          <p:cNvSpPr txBox="1">
            <a:spLocks noGrp="1"/>
          </p:cNvSpPr>
          <p:nvPr>
            <p:ph type="body" idx="1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6" name="Google Shape;796;p89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797" name="Google Shape;797;p89"/>
          <p:cNvSpPr txBox="1">
            <a:spLocks noGrp="1"/>
          </p:cNvSpPr>
          <p:nvPr>
            <p:ph type="body" idx="3"/>
          </p:nvPr>
        </p:nvSpPr>
        <p:spPr>
          <a:xfrm>
            <a:off x="488550" y="1131216"/>
            <a:ext cx="3086100" cy="560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8" name="Google Shape;798;p89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6677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left_grey_textbox_right">
  <p:cSld name="1_Title_2/3_Image_left_grey_textbox_right"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0"/>
          <p:cNvSpPr/>
          <p:nvPr/>
        </p:nvSpPr>
        <p:spPr>
          <a:xfrm>
            <a:off x="812880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90"/>
          <p:cNvSpPr>
            <a:spLocks noGrp="1"/>
          </p:cNvSpPr>
          <p:nvPr>
            <p:ph type="pic" idx="2"/>
          </p:nvPr>
        </p:nvSpPr>
        <p:spPr>
          <a:xfrm>
            <a:off x="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2" name="Google Shape;802;p90"/>
          <p:cNvSpPr txBox="1">
            <a:spLocks noGrp="1"/>
          </p:cNvSpPr>
          <p:nvPr>
            <p:ph type="body" idx="1"/>
          </p:nvPr>
        </p:nvSpPr>
        <p:spPr>
          <a:xfrm>
            <a:off x="86173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3" name="Google Shape;803;p90"/>
          <p:cNvSpPr txBox="1">
            <a:spLocks noGrp="1"/>
          </p:cNvSpPr>
          <p:nvPr>
            <p:ph type="body" idx="3"/>
          </p:nvPr>
        </p:nvSpPr>
        <p:spPr>
          <a:xfrm>
            <a:off x="20010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4" name="Google Shape;804;p90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23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/3_Image_right_grey_textbox_left">
  <p:cSld name="1_Title_2/3_Image_right_grey_textbox_left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91"/>
          <p:cNvSpPr/>
          <p:nvPr/>
        </p:nvSpPr>
        <p:spPr>
          <a:xfrm>
            <a:off x="1" y="1131216"/>
            <a:ext cx="4063199" cy="57267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91"/>
          <p:cNvSpPr>
            <a:spLocks noGrp="1"/>
          </p:cNvSpPr>
          <p:nvPr>
            <p:ph type="pic" idx="2"/>
          </p:nvPr>
        </p:nvSpPr>
        <p:spPr>
          <a:xfrm>
            <a:off x="4063200" y="1131216"/>
            <a:ext cx="8128800" cy="5726784"/>
          </a:xfrm>
          <a:prstGeom prst="rect">
            <a:avLst/>
          </a:prstGeom>
          <a:noFill/>
          <a:ln>
            <a:noFill/>
          </a:ln>
        </p:spPr>
      </p:sp>
      <p:sp>
        <p:nvSpPr>
          <p:cNvPr id="808" name="Google Shape;808;p91"/>
          <p:cNvSpPr txBox="1">
            <a:spLocks noGrp="1"/>
          </p:cNvSpPr>
          <p:nvPr>
            <p:ph type="body" idx="1"/>
          </p:nvPr>
        </p:nvSpPr>
        <p:spPr>
          <a:xfrm>
            <a:off x="488550" y="1250163"/>
            <a:ext cx="3086100" cy="54888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1"/>
          <p:cNvSpPr txBox="1">
            <a:spLocks noGrp="1"/>
          </p:cNvSpPr>
          <p:nvPr>
            <p:ph type="body" idx="3"/>
          </p:nvPr>
        </p:nvSpPr>
        <p:spPr>
          <a:xfrm>
            <a:off x="606303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0" name="Google Shape;810;p91"/>
          <p:cNvSpPr txBox="1">
            <a:spLocks noGrp="1"/>
          </p:cNvSpPr>
          <p:nvPr>
            <p:ph type="body" idx="4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6419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mages">
  <p:cSld name="3_images"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92"/>
          <p:cNvSpPr>
            <a:spLocks noGrp="1"/>
          </p:cNvSpPr>
          <p:nvPr>
            <p:ph type="pic" idx="2"/>
          </p:nvPr>
        </p:nvSpPr>
        <p:spPr>
          <a:xfrm>
            <a:off x="6097620" y="-1"/>
            <a:ext cx="6094380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3" name="Google Shape;813;p92"/>
          <p:cNvSpPr>
            <a:spLocks noGrp="1"/>
          </p:cNvSpPr>
          <p:nvPr>
            <p:ph type="pic" idx="3"/>
          </p:nvPr>
        </p:nvSpPr>
        <p:spPr>
          <a:xfrm>
            <a:off x="0" y="0"/>
            <a:ext cx="6094379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814" name="Google Shape;814;p92"/>
          <p:cNvSpPr txBox="1">
            <a:spLocks noGrp="1"/>
          </p:cNvSpPr>
          <p:nvPr>
            <p:ph type="body" idx="1"/>
          </p:nvPr>
        </p:nvSpPr>
        <p:spPr>
          <a:xfrm>
            <a:off x="983824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5" name="Google Shape;815;p92"/>
          <p:cNvSpPr txBox="1">
            <a:spLocks noGrp="1"/>
          </p:cNvSpPr>
          <p:nvPr>
            <p:ph type="body" idx="4"/>
          </p:nvPr>
        </p:nvSpPr>
        <p:spPr>
          <a:xfrm>
            <a:off x="7078203" y="6394051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2798180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_images">
  <p:cSld name="1_Title_4_images"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93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8" name="Google Shape;818;p93"/>
          <p:cNvSpPr>
            <a:spLocks noGrp="1"/>
          </p:cNvSpPr>
          <p:nvPr>
            <p:ph type="pic" idx="2"/>
          </p:nvPr>
        </p:nvSpPr>
        <p:spPr>
          <a:xfrm>
            <a:off x="728300" y="1073564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19" name="Google Shape;819;p93"/>
          <p:cNvSpPr>
            <a:spLocks noGrp="1"/>
          </p:cNvSpPr>
          <p:nvPr>
            <p:ph type="pic" idx="3"/>
          </p:nvPr>
        </p:nvSpPr>
        <p:spPr>
          <a:xfrm>
            <a:off x="6130925" y="107356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0" name="Google Shape;820;p93"/>
          <p:cNvSpPr>
            <a:spLocks noGrp="1"/>
          </p:cNvSpPr>
          <p:nvPr>
            <p:ph type="pic" idx="4"/>
          </p:nvPr>
        </p:nvSpPr>
        <p:spPr>
          <a:xfrm>
            <a:off x="6130925" y="3812833"/>
            <a:ext cx="5332775" cy="2594733"/>
          </a:xfrm>
          <a:prstGeom prst="rect">
            <a:avLst/>
          </a:prstGeom>
          <a:noFill/>
          <a:ln>
            <a:noFill/>
          </a:ln>
        </p:spPr>
      </p:sp>
      <p:sp>
        <p:nvSpPr>
          <p:cNvPr id="821" name="Google Shape;821;p93"/>
          <p:cNvSpPr>
            <a:spLocks noGrp="1"/>
          </p:cNvSpPr>
          <p:nvPr>
            <p:ph type="pic" idx="5"/>
          </p:nvPr>
        </p:nvSpPr>
        <p:spPr>
          <a:xfrm>
            <a:off x="728299" y="3812832"/>
            <a:ext cx="5332775" cy="2594733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84510441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6_images">
  <p:cSld name="1_Title_subtitle_6_images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94"/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4" name="Google Shape;824;p94"/>
          <p:cNvSpPr>
            <a:spLocks noGrp="1"/>
          </p:cNvSpPr>
          <p:nvPr>
            <p:ph type="pic" idx="2"/>
          </p:nvPr>
        </p:nvSpPr>
        <p:spPr>
          <a:xfrm>
            <a:off x="4354882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94"/>
          <p:cNvSpPr>
            <a:spLocks noGrp="1"/>
          </p:cNvSpPr>
          <p:nvPr>
            <p:ph type="pic" idx="3"/>
          </p:nvPr>
        </p:nvSpPr>
        <p:spPr>
          <a:xfrm>
            <a:off x="737663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6" name="Google Shape;826;p94"/>
          <p:cNvSpPr>
            <a:spLocks noGrp="1"/>
          </p:cNvSpPr>
          <p:nvPr>
            <p:ph type="pic" idx="4"/>
          </p:nvPr>
        </p:nvSpPr>
        <p:spPr>
          <a:xfrm>
            <a:off x="7972101" y="1684866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7" name="Google Shape;827;p94"/>
          <p:cNvSpPr>
            <a:spLocks noGrp="1"/>
          </p:cNvSpPr>
          <p:nvPr>
            <p:ph type="pic" idx="5"/>
          </p:nvPr>
        </p:nvSpPr>
        <p:spPr>
          <a:xfrm>
            <a:off x="4354882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8" name="Google Shape;828;p94"/>
          <p:cNvSpPr>
            <a:spLocks noGrp="1"/>
          </p:cNvSpPr>
          <p:nvPr>
            <p:ph type="pic" idx="6"/>
          </p:nvPr>
        </p:nvSpPr>
        <p:spPr>
          <a:xfrm>
            <a:off x="737663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29" name="Google Shape;829;p94"/>
          <p:cNvSpPr>
            <a:spLocks noGrp="1"/>
          </p:cNvSpPr>
          <p:nvPr>
            <p:ph type="pic" idx="7"/>
          </p:nvPr>
        </p:nvSpPr>
        <p:spPr>
          <a:xfrm>
            <a:off x="7972101" y="4106330"/>
            <a:ext cx="3500964" cy="2341448"/>
          </a:xfrm>
          <a:prstGeom prst="rect">
            <a:avLst/>
          </a:prstGeom>
          <a:noFill/>
          <a:ln>
            <a:noFill/>
          </a:ln>
        </p:spPr>
      </p:sp>
      <p:sp>
        <p:nvSpPr>
          <p:cNvPr id="830" name="Google Shape;830;p94"/>
          <p:cNvSpPr txBox="1">
            <a:spLocks noGrp="1"/>
          </p:cNvSpPr>
          <p:nvPr>
            <p:ph type="body" idx="8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9279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Generic_fullscreen_content">
  <p:cSld name="2_Generic_fullscreen_content"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5"/>
          <p:cNvSpPr txBox="1">
            <a:spLocks noGrp="1"/>
          </p:cNvSpPr>
          <p:nvPr>
            <p:ph type="body" idx="1"/>
          </p:nvPr>
        </p:nvSpPr>
        <p:spPr>
          <a:xfrm>
            <a:off x="403263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3" name="Google Shape;833;p95"/>
          <p:cNvSpPr>
            <a:spLocks noGrp="1"/>
          </p:cNvSpPr>
          <p:nvPr>
            <p:ph type="media" idx="2"/>
          </p:nvPr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3391220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subtitle_image_copyright_beneath">
  <p:cSld name="1_Title_subtitle_image_copyright_beneath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97"/>
          <p:cNvSpPr>
            <a:spLocks noGrp="1"/>
          </p:cNvSpPr>
          <p:nvPr>
            <p:ph type="pic" idx="2"/>
          </p:nvPr>
        </p:nvSpPr>
        <p:spPr>
          <a:xfrm>
            <a:off x="0" y="1762125"/>
            <a:ext cx="12192000" cy="4586175"/>
          </a:xfrm>
          <a:prstGeom prst="rect">
            <a:avLst/>
          </a:prstGeom>
          <a:noFill/>
          <a:ln>
            <a:noFill/>
          </a:ln>
        </p:spPr>
      </p:sp>
      <p:sp>
        <p:nvSpPr>
          <p:cNvPr id="839" name="Google Shape;839;p97"/>
          <p:cNvSpPr txBox="1">
            <a:spLocks noGrp="1"/>
          </p:cNvSpPr>
          <p:nvPr>
            <p:ph type="body" idx="1"/>
          </p:nvPr>
        </p:nvSpPr>
        <p:spPr>
          <a:xfrm>
            <a:off x="737663" y="900000"/>
            <a:ext cx="10716675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37373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73737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0" name="Google Shape;840;p97"/>
          <p:cNvSpPr txBox="1">
            <a:spLocks noGrp="1"/>
          </p:cNvSpPr>
          <p:nvPr>
            <p:ph type="body" idx="3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1" name="Google Shape;841;p97"/>
          <p:cNvSpPr txBox="1">
            <a:spLocks noGrp="1"/>
          </p:cNvSpPr>
          <p:nvPr>
            <p:ph type="body" idx="4"/>
          </p:nvPr>
        </p:nvSpPr>
        <p:spPr>
          <a:xfrm>
            <a:off x="728300" y="6454773"/>
            <a:ext cx="5672662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9618964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mage_textbox_below">
  <p:cSld name="1_Title_Image_textbox_below"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8"/>
          <p:cNvSpPr txBox="1">
            <a:spLocks noGrp="1"/>
          </p:cNvSpPr>
          <p:nvPr>
            <p:ph type="body" idx="1"/>
          </p:nvPr>
        </p:nvSpPr>
        <p:spPr>
          <a:xfrm>
            <a:off x="728300" y="5239488"/>
            <a:ext cx="10716675" cy="149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72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4" name="Google Shape;844;p98"/>
          <p:cNvSpPr>
            <a:spLocks noGrp="1"/>
          </p:cNvSpPr>
          <p:nvPr>
            <p:ph type="pic" idx="2"/>
          </p:nvPr>
        </p:nvSpPr>
        <p:spPr>
          <a:xfrm>
            <a:off x="180" y="1122362"/>
            <a:ext cx="12192000" cy="4117125"/>
          </a:xfrm>
          <a:prstGeom prst="rect">
            <a:avLst/>
          </a:prstGeom>
          <a:noFill/>
          <a:ln>
            <a:noFill/>
          </a:ln>
        </p:spPr>
      </p:sp>
      <p:sp>
        <p:nvSpPr>
          <p:cNvPr id="845" name="Google Shape;845;p98"/>
          <p:cNvSpPr txBox="1">
            <a:spLocks noGrp="1"/>
          </p:cNvSpPr>
          <p:nvPr>
            <p:ph type="body" idx="3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10389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+_generic_media">
  <p:cSld name="1_Title_+_generic_media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99"/>
          <p:cNvSpPr txBox="1">
            <a:spLocks noGrp="1"/>
          </p:cNvSpPr>
          <p:nvPr>
            <p:ph type="body" idx="1"/>
          </p:nvPr>
        </p:nvSpPr>
        <p:spPr>
          <a:xfrm>
            <a:off x="0" y="1122362"/>
            <a:ext cx="12191640" cy="573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8" name="Google Shape;848;p99"/>
          <p:cNvSpPr txBox="1">
            <a:spLocks noGrp="1"/>
          </p:cNvSpPr>
          <p:nvPr>
            <p:ph type="body" idx="2"/>
          </p:nvPr>
        </p:nvSpPr>
        <p:spPr>
          <a:xfrm>
            <a:off x="728300" y="295608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493414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infront_generic_media">
  <p:cSld name="1_Title_infront_generic_media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0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1" name="Google Shape;851;p100"/>
          <p:cNvSpPr txBox="1">
            <a:spLocks noGrp="1"/>
          </p:cNvSpPr>
          <p:nvPr>
            <p:ph type="body" idx="2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72727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27272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2" name="Google Shape;852;p100"/>
          <p:cNvSpPr txBox="1">
            <a:spLocks noGrp="1"/>
          </p:cNvSpPr>
          <p:nvPr>
            <p:ph type="body" idx="3"/>
          </p:nvPr>
        </p:nvSpPr>
        <p:spPr>
          <a:xfrm>
            <a:off x="4032455" y="6400345"/>
            <a:ext cx="4126729" cy="2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DADA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ADADA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805454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4400" b="0" strike="noStrike" spc="-1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3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9" Type="http://schemas.openxmlformats.org/officeDocument/2006/relationships/slideLayout" Target="../slideLayouts/slideLayout103.xml"/><Relationship Id="rId21" Type="http://schemas.openxmlformats.org/officeDocument/2006/relationships/slideLayout" Target="../slideLayouts/slideLayout85.xml"/><Relationship Id="rId34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106.xml"/><Relationship Id="rId47" Type="http://schemas.openxmlformats.org/officeDocument/2006/relationships/theme" Target="../theme/theme5.xml"/><Relationship Id="rId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101.xml"/><Relationship Id="rId40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100.xml"/><Relationship Id="rId49" Type="http://schemas.openxmlformats.org/officeDocument/2006/relationships/image" Target="../media/image5.svg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31" Type="http://schemas.openxmlformats.org/officeDocument/2006/relationships/slideLayout" Target="../slideLayouts/slideLayout95.xml"/><Relationship Id="rId44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91.xml"/><Relationship Id="rId30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107.xml"/><Relationship Id="rId48" Type="http://schemas.openxmlformats.org/officeDocument/2006/relationships/image" Target="../media/image4.svg"/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10.xml"/><Relationship Id="rId20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26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5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29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28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Relationship Id="rId27" Type="http://schemas.openxmlformats.org/officeDocument/2006/relationships/slideLayout" Target="../slideLayouts/slideLayout137.xml"/><Relationship Id="rId30" Type="http://schemas.openxmlformats.org/officeDocument/2006/relationships/slideLayout" Target="../slideLayouts/slideLayout140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26" Type="http://schemas.openxmlformats.org/officeDocument/2006/relationships/slideLayout" Target="../slideLayouts/slideLayout166.xml"/><Relationship Id="rId39" Type="http://schemas.openxmlformats.org/officeDocument/2006/relationships/slideLayout" Target="../slideLayouts/slideLayout179.xml"/><Relationship Id="rId21" Type="http://schemas.openxmlformats.org/officeDocument/2006/relationships/slideLayout" Target="../slideLayouts/slideLayout161.xml"/><Relationship Id="rId34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29" Type="http://schemas.openxmlformats.org/officeDocument/2006/relationships/slideLayout" Target="../slideLayouts/slideLayout169.xml"/><Relationship Id="rId41" Type="http://schemas.openxmlformats.org/officeDocument/2006/relationships/image" Target="../media/image4.svg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24" Type="http://schemas.openxmlformats.org/officeDocument/2006/relationships/slideLayout" Target="../slideLayouts/slideLayout164.xml"/><Relationship Id="rId32" Type="http://schemas.openxmlformats.org/officeDocument/2006/relationships/slideLayout" Target="../slideLayouts/slideLayout172.xml"/><Relationship Id="rId37" Type="http://schemas.openxmlformats.org/officeDocument/2006/relationships/slideLayout" Target="../slideLayouts/slideLayout177.xml"/><Relationship Id="rId40" Type="http://schemas.openxmlformats.org/officeDocument/2006/relationships/theme" Target="../theme/theme7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slideLayout" Target="../slideLayouts/slideLayout163.xml"/><Relationship Id="rId28" Type="http://schemas.openxmlformats.org/officeDocument/2006/relationships/slideLayout" Target="../slideLayouts/slideLayout168.xml"/><Relationship Id="rId36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31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slideLayout" Target="../slideLayouts/slideLayout162.xml"/><Relationship Id="rId27" Type="http://schemas.openxmlformats.org/officeDocument/2006/relationships/slideLayout" Target="../slideLayouts/slideLayout167.xml"/><Relationship Id="rId30" Type="http://schemas.openxmlformats.org/officeDocument/2006/relationships/slideLayout" Target="../slideLayouts/slideLayout170.xml"/><Relationship Id="rId35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5" Type="http://schemas.openxmlformats.org/officeDocument/2006/relationships/slideLayout" Target="../slideLayouts/slideLayout165.xml"/><Relationship Id="rId33" Type="http://schemas.openxmlformats.org/officeDocument/2006/relationships/slideLayout" Target="../slideLayouts/slideLayout173.xml"/><Relationship Id="rId38" Type="http://schemas.openxmlformats.org/officeDocument/2006/relationships/slideLayout" Target="../slideLayouts/slideLayout1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7.xml"/><Relationship Id="rId9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26.xml"/><Relationship Id="rId117" Type="http://schemas.openxmlformats.org/officeDocument/2006/relationships/slideLayout" Target="../slideLayouts/slideLayout317.xml"/><Relationship Id="rId21" Type="http://schemas.openxmlformats.org/officeDocument/2006/relationships/slideLayout" Target="../slideLayouts/slideLayout221.xml"/><Relationship Id="rId42" Type="http://schemas.openxmlformats.org/officeDocument/2006/relationships/slideLayout" Target="../slideLayouts/slideLayout242.xml"/><Relationship Id="rId47" Type="http://schemas.openxmlformats.org/officeDocument/2006/relationships/slideLayout" Target="../slideLayouts/slideLayout247.xml"/><Relationship Id="rId63" Type="http://schemas.openxmlformats.org/officeDocument/2006/relationships/slideLayout" Target="../slideLayouts/slideLayout263.xml"/><Relationship Id="rId68" Type="http://schemas.openxmlformats.org/officeDocument/2006/relationships/slideLayout" Target="../slideLayouts/slideLayout268.xml"/><Relationship Id="rId84" Type="http://schemas.openxmlformats.org/officeDocument/2006/relationships/slideLayout" Target="../slideLayouts/slideLayout284.xml"/><Relationship Id="rId89" Type="http://schemas.openxmlformats.org/officeDocument/2006/relationships/slideLayout" Target="../slideLayouts/slideLayout289.xml"/><Relationship Id="rId112" Type="http://schemas.openxmlformats.org/officeDocument/2006/relationships/slideLayout" Target="../slideLayouts/slideLayout312.xml"/><Relationship Id="rId16" Type="http://schemas.openxmlformats.org/officeDocument/2006/relationships/slideLayout" Target="../slideLayouts/slideLayout216.xml"/><Relationship Id="rId107" Type="http://schemas.openxmlformats.org/officeDocument/2006/relationships/slideLayout" Target="../slideLayouts/slideLayout307.xml"/><Relationship Id="rId11" Type="http://schemas.openxmlformats.org/officeDocument/2006/relationships/slideLayout" Target="../slideLayouts/slideLayout211.xml"/><Relationship Id="rId32" Type="http://schemas.openxmlformats.org/officeDocument/2006/relationships/slideLayout" Target="../slideLayouts/slideLayout232.xml"/><Relationship Id="rId37" Type="http://schemas.openxmlformats.org/officeDocument/2006/relationships/slideLayout" Target="../slideLayouts/slideLayout237.xml"/><Relationship Id="rId53" Type="http://schemas.openxmlformats.org/officeDocument/2006/relationships/slideLayout" Target="../slideLayouts/slideLayout253.xml"/><Relationship Id="rId58" Type="http://schemas.openxmlformats.org/officeDocument/2006/relationships/slideLayout" Target="../slideLayouts/slideLayout258.xml"/><Relationship Id="rId74" Type="http://schemas.openxmlformats.org/officeDocument/2006/relationships/slideLayout" Target="../slideLayouts/slideLayout274.xml"/><Relationship Id="rId79" Type="http://schemas.openxmlformats.org/officeDocument/2006/relationships/slideLayout" Target="../slideLayouts/slideLayout279.xml"/><Relationship Id="rId102" Type="http://schemas.openxmlformats.org/officeDocument/2006/relationships/slideLayout" Target="../slideLayouts/slideLayout302.xml"/><Relationship Id="rId123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205.xml"/><Relationship Id="rId90" Type="http://schemas.openxmlformats.org/officeDocument/2006/relationships/slideLayout" Target="../slideLayouts/slideLayout290.xml"/><Relationship Id="rId95" Type="http://schemas.openxmlformats.org/officeDocument/2006/relationships/slideLayout" Target="../slideLayouts/slideLayout295.xml"/><Relationship Id="rId22" Type="http://schemas.openxmlformats.org/officeDocument/2006/relationships/slideLayout" Target="../slideLayouts/slideLayout222.xml"/><Relationship Id="rId27" Type="http://schemas.openxmlformats.org/officeDocument/2006/relationships/slideLayout" Target="../slideLayouts/slideLayout227.xml"/><Relationship Id="rId43" Type="http://schemas.openxmlformats.org/officeDocument/2006/relationships/slideLayout" Target="../slideLayouts/slideLayout243.xml"/><Relationship Id="rId48" Type="http://schemas.openxmlformats.org/officeDocument/2006/relationships/slideLayout" Target="../slideLayouts/slideLayout248.xml"/><Relationship Id="rId64" Type="http://schemas.openxmlformats.org/officeDocument/2006/relationships/slideLayout" Target="../slideLayouts/slideLayout264.xml"/><Relationship Id="rId69" Type="http://schemas.openxmlformats.org/officeDocument/2006/relationships/slideLayout" Target="../slideLayouts/slideLayout269.xml"/><Relationship Id="rId113" Type="http://schemas.openxmlformats.org/officeDocument/2006/relationships/slideLayout" Target="../slideLayouts/slideLayout313.xml"/><Relationship Id="rId118" Type="http://schemas.openxmlformats.org/officeDocument/2006/relationships/slideLayout" Target="../slideLayouts/slideLayout318.xml"/><Relationship Id="rId80" Type="http://schemas.openxmlformats.org/officeDocument/2006/relationships/slideLayout" Target="../slideLayouts/slideLayout280.xml"/><Relationship Id="rId85" Type="http://schemas.openxmlformats.org/officeDocument/2006/relationships/slideLayout" Target="../slideLayouts/slideLayout285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33" Type="http://schemas.openxmlformats.org/officeDocument/2006/relationships/slideLayout" Target="../slideLayouts/slideLayout233.xml"/><Relationship Id="rId38" Type="http://schemas.openxmlformats.org/officeDocument/2006/relationships/slideLayout" Target="../slideLayouts/slideLayout238.xml"/><Relationship Id="rId59" Type="http://schemas.openxmlformats.org/officeDocument/2006/relationships/slideLayout" Target="../slideLayouts/slideLayout259.xml"/><Relationship Id="rId103" Type="http://schemas.openxmlformats.org/officeDocument/2006/relationships/slideLayout" Target="../slideLayouts/slideLayout303.xml"/><Relationship Id="rId108" Type="http://schemas.openxmlformats.org/officeDocument/2006/relationships/slideLayout" Target="../slideLayouts/slideLayout308.xml"/><Relationship Id="rId124" Type="http://schemas.openxmlformats.org/officeDocument/2006/relationships/theme" Target="../theme/theme10.xml"/><Relationship Id="rId54" Type="http://schemas.openxmlformats.org/officeDocument/2006/relationships/slideLayout" Target="../slideLayouts/slideLayout254.xml"/><Relationship Id="rId70" Type="http://schemas.openxmlformats.org/officeDocument/2006/relationships/slideLayout" Target="../slideLayouts/slideLayout270.xml"/><Relationship Id="rId75" Type="http://schemas.openxmlformats.org/officeDocument/2006/relationships/slideLayout" Target="../slideLayouts/slideLayout275.xml"/><Relationship Id="rId91" Type="http://schemas.openxmlformats.org/officeDocument/2006/relationships/slideLayout" Target="../slideLayouts/slideLayout291.xml"/><Relationship Id="rId96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23" Type="http://schemas.openxmlformats.org/officeDocument/2006/relationships/slideLayout" Target="../slideLayouts/slideLayout223.xml"/><Relationship Id="rId28" Type="http://schemas.openxmlformats.org/officeDocument/2006/relationships/slideLayout" Target="../slideLayouts/slideLayout228.xml"/><Relationship Id="rId49" Type="http://schemas.openxmlformats.org/officeDocument/2006/relationships/slideLayout" Target="../slideLayouts/slideLayout249.xml"/><Relationship Id="rId114" Type="http://schemas.openxmlformats.org/officeDocument/2006/relationships/slideLayout" Target="../slideLayouts/slideLayout314.xml"/><Relationship Id="rId119" Type="http://schemas.openxmlformats.org/officeDocument/2006/relationships/slideLayout" Target="../slideLayouts/slideLayout319.xml"/><Relationship Id="rId44" Type="http://schemas.openxmlformats.org/officeDocument/2006/relationships/slideLayout" Target="../slideLayouts/slideLayout244.xml"/><Relationship Id="rId60" Type="http://schemas.openxmlformats.org/officeDocument/2006/relationships/slideLayout" Target="../slideLayouts/slideLayout260.xml"/><Relationship Id="rId65" Type="http://schemas.openxmlformats.org/officeDocument/2006/relationships/slideLayout" Target="../slideLayouts/slideLayout265.xml"/><Relationship Id="rId81" Type="http://schemas.openxmlformats.org/officeDocument/2006/relationships/slideLayout" Target="../slideLayouts/slideLayout281.xml"/><Relationship Id="rId86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39" Type="http://schemas.openxmlformats.org/officeDocument/2006/relationships/slideLayout" Target="../slideLayouts/slideLayout239.xml"/><Relationship Id="rId109" Type="http://schemas.openxmlformats.org/officeDocument/2006/relationships/slideLayout" Target="../slideLayouts/slideLayout309.xml"/><Relationship Id="rId34" Type="http://schemas.openxmlformats.org/officeDocument/2006/relationships/slideLayout" Target="../slideLayouts/slideLayout234.xml"/><Relationship Id="rId50" Type="http://schemas.openxmlformats.org/officeDocument/2006/relationships/slideLayout" Target="../slideLayouts/slideLayout250.xml"/><Relationship Id="rId55" Type="http://schemas.openxmlformats.org/officeDocument/2006/relationships/slideLayout" Target="../slideLayouts/slideLayout255.xml"/><Relationship Id="rId76" Type="http://schemas.openxmlformats.org/officeDocument/2006/relationships/slideLayout" Target="../slideLayouts/slideLayout276.xml"/><Relationship Id="rId97" Type="http://schemas.openxmlformats.org/officeDocument/2006/relationships/slideLayout" Target="../slideLayouts/slideLayout297.xml"/><Relationship Id="rId104" Type="http://schemas.openxmlformats.org/officeDocument/2006/relationships/slideLayout" Target="../slideLayouts/slideLayout304.xml"/><Relationship Id="rId120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207.xml"/><Relationship Id="rId71" Type="http://schemas.openxmlformats.org/officeDocument/2006/relationships/slideLayout" Target="../slideLayouts/slideLayout271.xml"/><Relationship Id="rId92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02.xml"/><Relationship Id="rId29" Type="http://schemas.openxmlformats.org/officeDocument/2006/relationships/slideLayout" Target="../slideLayouts/slideLayout229.xml"/><Relationship Id="rId24" Type="http://schemas.openxmlformats.org/officeDocument/2006/relationships/slideLayout" Target="../slideLayouts/slideLayout224.xml"/><Relationship Id="rId40" Type="http://schemas.openxmlformats.org/officeDocument/2006/relationships/slideLayout" Target="../slideLayouts/slideLayout240.xml"/><Relationship Id="rId45" Type="http://schemas.openxmlformats.org/officeDocument/2006/relationships/slideLayout" Target="../slideLayouts/slideLayout245.xml"/><Relationship Id="rId66" Type="http://schemas.openxmlformats.org/officeDocument/2006/relationships/slideLayout" Target="../slideLayouts/slideLayout266.xml"/><Relationship Id="rId87" Type="http://schemas.openxmlformats.org/officeDocument/2006/relationships/slideLayout" Target="../slideLayouts/slideLayout287.xml"/><Relationship Id="rId110" Type="http://schemas.openxmlformats.org/officeDocument/2006/relationships/slideLayout" Target="../slideLayouts/slideLayout310.xml"/><Relationship Id="rId115" Type="http://schemas.openxmlformats.org/officeDocument/2006/relationships/slideLayout" Target="../slideLayouts/slideLayout315.xml"/><Relationship Id="rId61" Type="http://schemas.openxmlformats.org/officeDocument/2006/relationships/slideLayout" Target="../slideLayouts/slideLayout261.xml"/><Relationship Id="rId82" Type="http://schemas.openxmlformats.org/officeDocument/2006/relationships/slideLayout" Target="../slideLayouts/slideLayout282.xml"/><Relationship Id="rId19" Type="http://schemas.openxmlformats.org/officeDocument/2006/relationships/slideLayout" Target="../slideLayouts/slideLayout219.xml"/><Relationship Id="rId14" Type="http://schemas.openxmlformats.org/officeDocument/2006/relationships/slideLayout" Target="../slideLayouts/slideLayout214.xml"/><Relationship Id="rId30" Type="http://schemas.openxmlformats.org/officeDocument/2006/relationships/slideLayout" Target="../slideLayouts/slideLayout230.xml"/><Relationship Id="rId35" Type="http://schemas.openxmlformats.org/officeDocument/2006/relationships/slideLayout" Target="../slideLayouts/slideLayout235.xml"/><Relationship Id="rId56" Type="http://schemas.openxmlformats.org/officeDocument/2006/relationships/slideLayout" Target="../slideLayouts/slideLayout256.xml"/><Relationship Id="rId77" Type="http://schemas.openxmlformats.org/officeDocument/2006/relationships/slideLayout" Target="../slideLayouts/slideLayout277.xml"/><Relationship Id="rId100" Type="http://schemas.openxmlformats.org/officeDocument/2006/relationships/slideLayout" Target="../slideLayouts/slideLayout300.xml"/><Relationship Id="rId105" Type="http://schemas.openxmlformats.org/officeDocument/2006/relationships/slideLayout" Target="../slideLayouts/slideLayout305.xml"/><Relationship Id="rId8" Type="http://schemas.openxmlformats.org/officeDocument/2006/relationships/slideLayout" Target="../slideLayouts/slideLayout208.xml"/><Relationship Id="rId51" Type="http://schemas.openxmlformats.org/officeDocument/2006/relationships/slideLayout" Target="../slideLayouts/slideLayout251.xml"/><Relationship Id="rId72" Type="http://schemas.openxmlformats.org/officeDocument/2006/relationships/slideLayout" Target="../slideLayouts/slideLayout272.xml"/><Relationship Id="rId93" Type="http://schemas.openxmlformats.org/officeDocument/2006/relationships/slideLayout" Target="../slideLayouts/slideLayout293.xml"/><Relationship Id="rId98" Type="http://schemas.openxmlformats.org/officeDocument/2006/relationships/slideLayout" Target="../slideLayouts/slideLayout298.xml"/><Relationship Id="rId121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203.xml"/><Relationship Id="rId25" Type="http://schemas.openxmlformats.org/officeDocument/2006/relationships/slideLayout" Target="../slideLayouts/slideLayout225.xml"/><Relationship Id="rId46" Type="http://schemas.openxmlformats.org/officeDocument/2006/relationships/slideLayout" Target="../slideLayouts/slideLayout246.xml"/><Relationship Id="rId67" Type="http://schemas.openxmlformats.org/officeDocument/2006/relationships/slideLayout" Target="../slideLayouts/slideLayout267.xml"/><Relationship Id="rId116" Type="http://schemas.openxmlformats.org/officeDocument/2006/relationships/slideLayout" Target="../slideLayouts/slideLayout316.xml"/><Relationship Id="rId20" Type="http://schemas.openxmlformats.org/officeDocument/2006/relationships/slideLayout" Target="../slideLayouts/slideLayout220.xml"/><Relationship Id="rId41" Type="http://schemas.openxmlformats.org/officeDocument/2006/relationships/slideLayout" Target="../slideLayouts/slideLayout241.xml"/><Relationship Id="rId62" Type="http://schemas.openxmlformats.org/officeDocument/2006/relationships/slideLayout" Target="../slideLayouts/slideLayout262.xml"/><Relationship Id="rId83" Type="http://schemas.openxmlformats.org/officeDocument/2006/relationships/slideLayout" Target="../slideLayouts/slideLayout283.xml"/><Relationship Id="rId88" Type="http://schemas.openxmlformats.org/officeDocument/2006/relationships/slideLayout" Target="../slideLayouts/slideLayout288.xml"/><Relationship Id="rId111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215.xml"/><Relationship Id="rId36" Type="http://schemas.openxmlformats.org/officeDocument/2006/relationships/slideLayout" Target="../slideLayouts/slideLayout236.xml"/><Relationship Id="rId57" Type="http://schemas.openxmlformats.org/officeDocument/2006/relationships/slideLayout" Target="../slideLayouts/slideLayout257.xml"/><Relationship Id="rId106" Type="http://schemas.openxmlformats.org/officeDocument/2006/relationships/slideLayout" Target="../slideLayouts/slideLayout306.xml"/><Relationship Id="rId10" Type="http://schemas.openxmlformats.org/officeDocument/2006/relationships/slideLayout" Target="../slideLayouts/slideLayout210.xml"/><Relationship Id="rId31" Type="http://schemas.openxmlformats.org/officeDocument/2006/relationships/slideLayout" Target="../slideLayouts/slideLayout231.xml"/><Relationship Id="rId52" Type="http://schemas.openxmlformats.org/officeDocument/2006/relationships/slideLayout" Target="../slideLayouts/slideLayout252.xml"/><Relationship Id="rId73" Type="http://schemas.openxmlformats.org/officeDocument/2006/relationships/slideLayout" Target="../slideLayouts/slideLayout273.xml"/><Relationship Id="rId78" Type="http://schemas.openxmlformats.org/officeDocument/2006/relationships/slideLayout" Target="../slideLayouts/slideLayout278.xml"/><Relationship Id="rId94" Type="http://schemas.openxmlformats.org/officeDocument/2006/relationships/slideLayout" Target="../slideLayouts/slideLayout294.xml"/><Relationship Id="rId99" Type="http://schemas.openxmlformats.org/officeDocument/2006/relationships/slideLayout" Target="../slideLayouts/slideLayout299.xml"/><Relationship Id="rId101" Type="http://schemas.openxmlformats.org/officeDocument/2006/relationships/slideLayout" Target="../slideLayouts/slideLayout301.xml"/><Relationship Id="rId122" Type="http://schemas.openxmlformats.org/officeDocument/2006/relationships/slideLayout" Target="../slideLayouts/slideLayout3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2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166" r:id="rId2"/>
    <p:sldLayoutId id="2147484158" r:id="rId3"/>
    <p:sldLayoutId id="2147484167" r:id="rId4"/>
    <p:sldLayoutId id="2147483714" r:id="rId5"/>
    <p:sldLayoutId id="214748417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2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4165" r:id="rId2"/>
    <p:sldLayoutId id="2147484170" r:id="rId3"/>
    <p:sldLayoutId id="2147484171" r:id="rId4"/>
    <p:sldLayoutId id="2147483665" r:id="rId5"/>
    <p:sldLayoutId id="2147484163" r:id="rId6"/>
    <p:sldLayoutId id="2147484164" r:id="rId7"/>
    <p:sldLayoutId id="2147484180" r:id="rId8"/>
    <p:sldLayoutId id="2147484179" r:id="rId9"/>
    <p:sldLayoutId id="2147484181" r:id="rId10"/>
    <p:sldLayoutId id="2147483708" r:id="rId11"/>
    <p:sldLayoutId id="2147483713" r:id="rId12"/>
    <p:sldLayoutId id="2147483711" r:id="rId13"/>
    <p:sldLayoutId id="214748371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28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68" r:id="rId4"/>
    <p:sldLayoutId id="2147483653" r:id="rId5"/>
    <p:sldLayoutId id="2147483654" r:id="rId6"/>
    <p:sldLayoutId id="2147484156" r:id="rId7"/>
    <p:sldLayoutId id="2147484157" r:id="rId8"/>
    <p:sldLayoutId id="2147484159" r:id="rId9"/>
    <p:sldLayoutId id="2147484161" r:id="rId10"/>
    <p:sldLayoutId id="2147484162" r:id="rId11"/>
    <p:sldLayoutId id="2147484160" r:id="rId12"/>
    <p:sldLayoutId id="2147483660" r:id="rId13"/>
    <p:sldLayoutId id="2147483661" r:id="rId14"/>
    <p:sldLayoutId id="2147484177" r:id="rId15"/>
    <p:sldLayoutId id="2147484178" r:id="rId16"/>
    <p:sldLayoutId id="2147484173" r:id="rId17"/>
    <p:sldLayoutId id="2147484176" r:id="rId18"/>
    <p:sldLayoutId id="2147483702" r:id="rId19"/>
    <p:sldLayoutId id="2147484174" r:id="rId20"/>
    <p:sldLayoutId id="2147483655" r:id="rId21"/>
    <p:sldLayoutId id="2147483674" r:id="rId22"/>
    <p:sldLayoutId id="2147484169" r:id="rId23"/>
    <p:sldLayoutId id="2147483710" r:id="rId24"/>
    <p:sldLayoutId id="2147483656" r:id="rId25"/>
    <p:sldLayoutId id="2147484155" r:id="rId26"/>
    <p:sldLayoutId id="2147484168" r:id="rId27"/>
    <p:sldLayoutId id="2147484154" r:id="rId28"/>
    <p:sldLayoutId id="2147484172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7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F3A4A463-61C0-4DE1-95E8-1DB6EAA72D39}"/>
              </a:ext>
            </a:extLst>
          </p:cNvPr>
          <p:cNvSpPr/>
          <p:nvPr userDrawn="1"/>
        </p:nvSpPr>
        <p:spPr>
          <a:xfrm>
            <a:off x="-65314" y="0"/>
            <a:ext cx="12352564" cy="938900"/>
          </a:xfrm>
          <a:prstGeom prst="rect">
            <a:avLst/>
          </a:prstGeom>
          <a:solidFill>
            <a:srgbClr val="306DA5"/>
          </a:solidFill>
          <a:ln>
            <a:solidFill>
              <a:srgbClr val="306D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890A54A-149E-4516-AC23-0D21365FA3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9880861" y="-223785"/>
            <a:ext cx="2311626" cy="16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1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  <p:sldLayoutId id="2147483824" r:id="rId18"/>
    <p:sldLayoutId id="2147483825" r:id="rId19"/>
    <p:sldLayoutId id="2147483826" r:id="rId20"/>
    <p:sldLayoutId id="2147483827" r:id="rId21"/>
    <p:sldLayoutId id="2147483828" r:id="rId22"/>
    <p:sldLayoutId id="2147483829" r:id="rId23"/>
    <p:sldLayoutId id="2147483830" r:id="rId24"/>
    <p:sldLayoutId id="2147483831" r:id="rId25"/>
    <p:sldLayoutId id="2147483832" r:id="rId26"/>
    <p:sldLayoutId id="2147483833" r:id="rId27"/>
    <p:sldLayoutId id="2147483834" r:id="rId28"/>
    <p:sldLayoutId id="2147483835" r:id="rId29"/>
    <p:sldLayoutId id="2147483836" r:id="rId30"/>
    <p:sldLayoutId id="2147483837" r:id="rId31"/>
    <p:sldLayoutId id="2147483838" r:id="rId32"/>
    <p:sldLayoutId id="2147483839" r:id="rId33"/>
    <p:sldLayoutId id="2147483840" r:id="rId34"/>
    <p:sldLayoutId id="2147483841" r:id="rId35"/>
    <p:sldLayoutId id="2147483842" r:id="rId36"/>
    <p:sldLayoutId id="2147483843" r:id="rId37"/>
    <p:sldLayoutId id="2147483844" r:id="rId38"/>
    <p:sldLayoutId id="2147483845" r:id="rId39"/>
    <p:sldLayoutId id="2147483846" r:id="rId40"/>
    <p:sldLayoutId id="2147483847" r:id="rId41"/>
    <p:sldLayoutId id="2147483848" r:id="rId42"/>
    <p:sldLayoutId id="2147483849" r:id="rId43"/>
    <p:sldLayoutId id="2147483850" r:id="rId44"/>
    <p:sldLayoutId id="2147483851" r:id="rId45"/>
    <p:sldLayoutId id="2147483852" r:id="rId46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219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41F676E-E3D6-4D58-801A-78DBE55B936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9880833" y="-222742"/>
            <a:ext cx="2311167" cy="163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0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76" r:id="rId15"/>
    <p:sldLayoutId id="2147483977" r:id="rId16"/>
    <p:sldLayoutId id="2147483978" r:id="rId17"/>
    <p:sldLayoutId id="2147483979" r:id="rId18"/>
    <p:sldLayoutId id="2147483980" r:id="rId19"/>
    <p:sldLayoutId id="2147483981" r:id="rId20"/>
    <p:sldLayoutId id="2147483982" r:id="rId21"/>
    <p:sldLayoutId id="2147483983" r:id="rId22"/>
    <p:sldLayoutId id="2147483984" r:id="rId23"/>
    <p:sldLayoutId id="2147483985" r:id="rId24"/>
    <p:sldLayoutId id="2147483986" r:id="rId25"/>
    <p:sldLayoutId id="2147483987" r:id="rId26"/>
    <p:sldLayoutId id="2147483988" r:id="rId27"/>
    <p:sldLayoutId id="2147483989" r:id="rId28"/>
    <p:sldLayoutId id="2147483990" r:id="rId29"/>
    <p:sldLayoutId id="2147483991" r:id="rId30"/>
    <p:sldLayoutId id="2147483992" r:id="rId31"/>
    <p:sldLayoutId id="2147483993" r:id="rId32"/>
    <p:sldLayoutId id="2147483994" r:id="rId33"/>
    <p:sldLayoutId id="2147483995" r:id="rId34"/>
    <p:sldLayoutId id="2147483996" r:id="rId35"/>
    <p:sldLayoutId id="2147483997" r:id="rId36"/>
    <p:sldLayoutId id="2147483998" r:id="rId37"/>
    <p:sldLayoutId id="2147483999" r:id="rId38"/>
    <p:sldLayoutId id="2147484000" r:id="rId39"/>
  </p:sldLayoutIdLst>
  <p:hf sldNum="0" hdr="0" ft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 descr="logo_outdooractive_green_rgb_700x227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  <p:sldLayoutId id="214748401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6" descr="logo_outdooractive_green_rgb_700x227.pn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" b="188"/>
          <a:stretch>
            <a:fillRect/>
          </a:stretch>
        </p:blipFill>
        <p:spPr>
          <a:xfrm>
            <a:off x="10491486" y="0"/>
            <a:ext cx="1700514" cy="5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181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4027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  <p:sldLayoutId id="2147484054" r:id="rId28"/>
    <p:sldLayoutId id="2147484055" r:id="rId29"/>
    <p:sldLayoutId id="2147484056" r:id="rId30"/>
    <p:sldLayoutId id="2147484058" r:id="rId31"/>
    <p:sldLayoutId id="2147484059" r:id="rId32"/>
    <p:sldLayoutId id="2147484060" r:id="rId33"/>
    <p:sldLayoutId id="2147484061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91" r:id="rId46"/>
    <p:sldLayoutId id="2147483692" r:id="rId47"/>
    <p:sldLayoutId id="2147483693" r:id="rId48"/>
    <p:sldLayoutId id="2147483694" r:id="rId49"/>
    <p:sldLayoutId id="2147483695" r:id="rId50"/>
    <p:sldLayoutId id="2147483696" r:id="rId51"/>
    <p:sldLayoutId id="2147483697" r:id="rId52"/>
    <p:sldLayoutId id="2147483698" r:id="rId53"/>
    <p:sldLayoutId id="2147483699" r:id="rId54"/>
    <p:sldLayoutId id="2147483700" r:id="rId55"/>
    <p:sldLayoutId id="2147483701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18" r:id="rId62"/>
    <p:sldLayoutId id="2147483719" r:id="rId63"/>
    <p:sldLayoutId id="2147483720" r:id="rId64"/>
    <p:sldLayoutId id="2147483721" r:id="rId65"/>
    <p:sldLayoutId id="2147484062" r:id="rId66"/>
    <p:sldLayoutId id="2147484063" r:id="rId67"/>
    <p:sldLayoutId id="2147484064" r:id="rId68"/>
    <p:sldLayoutId id="2147484065" r:id="rId69"/>
    <p:sldLayoutId id="2147484066" r:id="rId70"/>
    <p:sldLayoutId id="2147484067" r:id="rId71"/>
    <p:sldLayoutId id="2147484068" r:id="rId72"/>
    <p:sldLayoutId id="2147484069" r:id="rId73"/>
    <p:sldLayoutId id="2147484070" r:id="rId74"/>
    <p:sldLayoutId id="2147484071" r:id="rId75"/>
    <p:sldLayoutId id="2147484072" r:id="rId76"/>
    <p:sldLayoutId id="2147484073" r:id="rId77"/>
    <p:sldLayoutId id="2147484074" r:id="rId78"/>
    <p:sldLayoutId id="2147484075" r:id="rId79"/>
    <p:sldLayoutId id="2147484076" r:id="rId80"/>
    <p:sldLayoutId id="2147484077" r:id="rId81"/>
    <p:sldLayoutId id="2147484078" r:id="rId82"/>
    <p:sldLayoutId id="2147484079" r:id="rId83"/>
    <p:sldLayoutId id="2147484080" r:id="rId84"/>
    <p:sldLayoutId id="2147484081" r:id="rId85"/>
    <p:sldLayoutId id="2147484082" r:id="rId86"/>
    <p:sldLayoutId id="2147484083" r:id="rId87"/>
    <p:sldLayoutId id="2147484084" r:id="rId88"/>
    <p:sldLayoutId id="2147484085" r:id="rId89"/>
    <p:sldLayoutId id="2147484086" r:id="rId90"/>
    <p:sldLayoutId id="2147484087" r:id="rId91"/>
    <p:sldLayoutId id="2147484088" r:id="rId92"/>
    <p:sldLayoutId id="2147484089" r:id="rId93"/>
    <p:sldLayoutId id="2147484093" r:id="rId94"/>
    <p:sldLayoutId id="2147484094" r:id="rId95"/>
    <p:sldLayoutId id="2147484125" r:id="rId96"/>
    <p:sldLayoutId id="2147484126" r:id="rId97"/>
    <p:sldLayoutId id="2147484127" r:id="rId98"/>
    <p:sldLayoutId id="2147484128" r:id="rId99"/>
    <p:sldLayoutId id="2147484129" r:id="rId100"/>
    <p:sldLayoutId id="2147484130" r:id="rId101"/>
    <p:sldLayoutId id="2147484131" r:id="rId102"/>
    <p:sldLayoutId id="2147484132" r:id="rId103"/>
    <p:sldLayoutId id="2147484133" r:id="rId104"/>
    <p:sldLayoutId id="2147484134" r:id="rId105"/>
    <p:sldLayoutId id="2147484135" r:id="rId106"/>
    <p:sldLayoutId id="2147484136" r:id="rId107"/>
    <p:sldLayoutId id="2147484137" r:id="rId108"/>
    <p:sldLayoutId id="2147484138" r:id="rId109"/>
    <p:sldLayoutId id="2147484139" r:id="rId110"/>
    <p:sldLayoutId id="2147484140" r:id="rId111"/>
    <p:sldLayoutId id="2147484141" r:id="rId112"/>
    <p:sldLayoutId id="2147484142" r:id="rId113"/>
    <p:sldLayoutId id="2147484143" r:id="rId114"/>
    <p:sldLayoutId id="2147484144" r:id="rId115"/>
    <p:sldLayoutId id="2147484145" r:id="rId116"/>
    <p:sldLayoutId id="2147484146" r:id="rId117"/>
    <p:sldLayoutId id="2147484147" r:id="rId118"/>
    <p:sldLayoutId id="2147484149" r:id="rId119"/>
    <p:sldLayoutId id="2147484150" r:id="rId120"/>
    <p:sldLayoutId id="2147484151" r:id="rId121"/>
    <p:sldLayoutId id="2147484152" r:id="rId122"/>
    <p:sldLayoutId id="2147484153" r:id="rId1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>
          <a:extLst>
            <a:ext uri="{FF2B5EF4-FFF2-40B4-BE49-F238E27FC236}">
              <a16:creationId xmlns:a16="http://schemas.microsoft.com/office/drawing/2014/main" id="{EC4F8CA9-FF96-C6A2-4FEA-25338DFF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6">
            <a:extLst>
              <a:ext uri="{FF2B5EF4-FFF2-40B4-BE49-F238E27FC236}">
                <a16:creationId xmlns:a16="http://schemas.microsoft.com/office/drawing/2014/main" id="{32869D35-A2F9-3DCF-DC84-D8F54DB433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8300" y="360000"/>
            <a:ext cx="107354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3399"/>
              </a:buClr>
            </a:pPr>
            <a:r>
              <a:rPr lang="en-US">
                <a:solidFill>
                  <a:srgbClr val="003399"/>
                </a:solidFill>
                <a:latin typeface="Aptos Display"/>
                <a:sym typeface="Play"/>
              </a:rPr>
              <a:t>Project Outline</a:t>
            </a:r>
            <a:endParaRPr>
              <a:solidFill>
                <a:srgbClr val="003399"/>
              </a:solidFill>
              <a:latin typeface="Aptos Display"/>
              <a:sym typeface="Play"/>
            </a:endParaRPr>
          </a:p>
        </p:txBody>
      </p:sp>
      <p:pic>
        <p:nvPicPr>
          <p:cNvPr id="382" name="Google Shape;382;p66">
            <a:extLst>
              <a:ext uri="{FF2B5EF4-FFF2-40B4-BE49-F238E27FC236}">
                <a16:creationId xmlns:a16="http://schemas.microsoft.com/office/drawing/2014/main" id="{70EAA338-427E-615F-490B-E63C120FED0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2465" y="278124"/>
            <a:ext cx="828031" cy="8166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D0374F8-277B-5EEA-6B11-943172FD1940}"/>
              </a:ext>
            </a:extLst>
          </p:cNvPr>
          <p:cNvSpPr txBox="1"/>
          <p:nvPr/>
        </p:nvSpPr>
        <p:spPr>
          <a:xfrm>
            <a:off x="640080" y="1207777"/>
            <a:ext cx="267208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 dirty="0"/>
              <a:t>PG08: </a:t>
            </a:r>
            <a:r>
              <a:rPr lang="en-US" sz="1200" dirty="0" err="1">
                <a:ea typeface="+mn-lt"/>
                <a:cs typeface="+mn-lt"/>
              </a:rPr>
              <a:t>MedTrails</a:t>
            </a:r>
            <a:r>
              <a:rPr lang="en-US" sz="1200" dirty="0">
                <a:ea typeface="+mn-lt"/>
                <a:cs typeface="+mn-lt"/>
              </a:rPr>
              <a:t> Open</a:t>
            </a:r>
            <a:endParaRPr lang="en-US" sz="1200" b="1" dirty="0">
              <a:cs typeface="Arial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EDCBDDC-C711-1FC7-30D1-08E198315BC7}"/>
              </a:ext>
            </a:extLst>
          </p:cNvPr>
          <p:cNvSpPr txBox="1"/>
          <p:nvPr/>
        </p:nvSpPr>
        <p:spPr>
          <a:xfrm>
            <a:off x="3383280" y="1207777"/>
            <a:ext cx="599440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en-US" sz="1200" b="1" dirty="0"/>
              <a:t>Title: </a:t>
            </a:r>
            <a:r>
              <a:rPr lang="en-US" sz="1200" dirty="0" err="1">
                <a:ea typeface="+mn-lt"/>
                <a:cs typeface="+mn-lt"/>
              </a:rPr>
              <a:t>MedTrails</a:t>
            </a:r>
            <a:r>
              <a:rPr lang="en-US" sz="1200" dirty="0">
                <a:ea typeface="+mn-lt"/>
                <a:cs typeface="+mn-lt"/>
              </a:rPr>
              <a:t> Open – A shared open data standard and governance model for Mediterranean long-distance and pilgrimage trails</a:t>
            </a:r>
            <a:r>
              <a:rPr lang="en-US" sz="1200" b="1" dirty="0"/>
              <a:t> 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8A88BA9-57A5-4A77-F523-BF3F66FAEEB2}"/>
              </a:ext>
            </a:extLst>
          </p:cNvPr>
          <p:cNvSpPr txBox="1"/>
          <p:nvPr/>
        </p:nvSpPr>
        <p:spPr>
          <a:xfrm>
            <a:off x="640080" y="1867093"/>
            <a:ext cx="2672080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Problem statement:</a:t>
            </a:r>
          </a:p>
          <a:p>
            <a:endParaRPr lang="en-US" sz="1100" dirty="0">
              <a:ea typeface="+mn-lt"/>
              <a:cs typeface="+mn-lt"/>
            </a:endParaRPr>
          </a:p>
          <a:p>
            <a:r>
              <a:rPr lang="en-US" sz="1100">
                <a:ea typeface="+mn-lt"/>
                <a:cs typeface="+mn-lt"/>
              </a:rPr>
              <a:t>Trail data across the Mediterranean is fragmented, held in incompatible formats, and often stored only privately, with no shared standard and no guaranteed long-term responsibility for maintaining it.</a:t>
            </a:r>
            <a:endParaRPr lang="en-US">
              <a:cs typeface="Arial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2069C8-0452-8323-B2B2-AF5E0ADC8150}"/>
              </a:ext>
            </a:extLst>
          </p:cNvPr>
          <p:cNvSpPr txBox="1"/>
          <p:nvPr/>
        </p:nvSpPr>
        <p:spPr>
          <a:xfrm>
            <a:off x="6368968" y="1960878"/>
            <a:ext cx="5284552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Description of project approach (how do you plan to achieve the goals):</a:t>
            </a:r>
          </a:p>
          <a:p>
            <a:endParaRPr lang="en-US" sz="1100" dirty="0">
              <a:ea typeface="+mn-lt"/>
              <a:cs typeface="+mn-lt"/>
            </a:endParaRPr>
          </a:p>
          <a:p>
            <a:r>
              <a:rPr lang="en-US" sz="1100" dirty="0" err="1">
                <a:ea typeface="+mn-lt"/>
                <a:cs typeface="+mn-lt"/>
              </a:rPr>
              <a:t>Digitise</a:t>
            </a:r>
            <a:r>
              <a:rPr lang="en-US" sz="1100" dirty="0">
                <a:ea typeface="+mn-lt"/>
                <a:cs typeface="+mn-lt"/>
              </a:rPr>
              <a:t> eight Mediterranean trails as sequences of daily stages built from shared segments, converging at </a:t>
            </a:r>
            <a:r>
              <a:rPr lang="en-US" sz="1100" dirty="0" err="1">
                <a:ea typeface="+mn-lt"/>
                <a:cs typeface="+mn-lt"/>
              </a:rPr>
              <a:t>standardised</a:t>
            </a:r>
            <a:r>
              <a:rPr lang="en-US" sz="1100" dirty="0">
                <a:ea typeface="+mn-lt"/>
                <a:cs typeface="+mn-lt"/>
              </a:rPr>
              <a:t> hubs. Anchor the resulting Mediterranean Trail Data Standard permanently with European Trails e.V. Build on and extend the MED-Routes </a:t>
            </a:r>
            <a:r>
              <a:rPr lang="en-US" sz="1100" dirty="0" err="1">
                <a:ea typeface="+mn-lt"/>
                <a:cs typeface="+mn-lt"/>
              </a:rPr>
              <a:t>capitalisation</a:t>
            </a:r>
            <a:r>
              <a:rPr lang="en-US" sz="1100" dirty="0">
                <a:ea typeface="+mn-lt"/>
                <a:cs typeface="+mn-lt"/>
              </a:rPr>
              <a:t> project.</a:t>
            </a:r>
            <a:endParaRPr lang="en-US" dirty="0">
              <a:cs typeface="Arial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321EEF8-E3E8-D5E3-1B1C-54064BB1DBB6}"/>
              </a:ext>
            </a:extLst>
          </p:cNvPr>
          <p:cNvSpPr txBox="1"/>
          <p:nvPr/>
        </p:nvSpPr>
        <p:spPr>
          <a:xfrm>
            <a:off x="640080" y="4003598"/>
            <a:ext cx="267208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Expected output/products: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ea typeface="+mn-lt"/>
                <a:cs typeface="+mn-lt"/>
              </a:rPr>
              <a:t>A binding Mediterranean Trail Data Standard; </a:t>
            </a:r>
            <a:r>
              <a:rPr lang="en-US" sz="1100" dirty="0" err="1">
                <a:ea typeface="+mn-lt"/>
                <a:cs typeface="+mn-lt"/>
              </a:rPr>
              <a:t>digitised</a:t>
            </a:r>
            <a:r>
              <a:rPr lang="en-US" sz="1100" dirty="0">
                <a:ea typeface="+mn-lt"/>
                <a:cs typeface="+mn-lt"/>
              </a:rPr>
              <a:t> trail and hub data for eight trails; an openly licensed dataset; a permanent governance and maintenance model.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D4BDB06-69EC-BEC3-6D3A-57DBC1EFA836}"/>
              </a:ext>
            </a:extLst>
          </p:cNvPr>
          <p:cNvSpPr txBox="1"/>
          <p:nvPr/>
        </p:nvSpPr>
        <p:spPr>
          <a:xfrm>
            <a:off x="640080" y="5488222"/>
            <a:ext cx="11013440" cy="10097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Why do you think a funding application for this project idea will be successful: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ea typeface="+mn-lt"/>
                <a:cs typeface="+mn-lt"/>
              </a:rPr>
              <a:t>The project builds on an established </a:t>
            </a:r>
            <a:r>
              <a:rPr lang="en-US" sz="1100" dirty="0" err="1">
                <a:ea typeface="+mn-lt"/>
                <a:cs typeface="+mn-lt"/>
              </a:rPr>
              <a:t>capitalisation</a:t>
            </a:r>
            <a:r>
              <a:rPr lang="en-US" sz="1100" dirty="0">
                <a:ea typeface="+mn-lt"/>
                <a:cs typeface="+mn-lt"/>
              </a:rPr>
              <a:t> output (MED-Routes), meets all MMM partnership eligibility criteria, addresses a clear and well-documented north–south data gap, and is carried by an already-working partnership of two regional World Trails Network chapters.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D82DCD2-47FF-0E27-C05C-5965624B595D}"/>
              </a:ext>
            </a:extLst>
          </p:cNvPr>
          <p:cNvSpPr txBox="1"/>
          <p:nvPr/>
        </p:nvSpPr>
        <p:spPr>
          <a:xfrm>
            <a:off x="8281890" y="4003598"/>
            <a:ext cx="1987632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Desired project partners:</a:t>
            </a:r>
          </a:p>
          <a:p>
            <a:r>
              <a:rPr lang="en-US" sz="1100" dirty="0">
                <a:ea typeface="+mn-lt"/>
                <a:cs typeface="+mn-lt"/>
              </a:rPr>
              <a:t>Trail </a:t>
            </a:r>
            <a:r>
              <a:rPr lang="en-US" sz="1100" dirty="0" err="1">
                <a:ea typeface="+mn-lt"/>
                <a:cs typeface="+mn-lt"/>
              </a:rPr>
              <a:t>organisations</a:t>
            </a:r>
            <a:r>
              <a:rPr lang="en-US" sz="1100" dirty="0">
                <a:ea typeface="+mn-lt"/>
                <a:cs typeface="+mn-lt"/>
              </a:rPr>
              <a:t>/authorities managing Mediterranean long-distance trails; an experienced lead partner is still needed after </a:t>
            </a:r>
            <a:r>
              <a:rPr lang="en-US" sz="1100" dirty="0" err="1">
                <a:ea typeface="+mn-lt"/>
                <a:cs typeface="+mn-lt"/>
              </a:rPr>
              <a:t>Regione</a:t>
            </a:r>
            <a:r>
              <a:rPr lang="en-US" sz="1100" dirty="0">
                <a:ea typeface="+mn-lt"/>
                <a:cs typeface="+mn-lt"/>
              </a:rPr>
              <a:t> Liguria withdrew from that role.</a:t>
            </a:r>
            <a:endParaRPr lang="en-US" sz="1100" dirty="0">
              <a:cs typeface="Arial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387D9C3-1BBD-B79F-5375-1101289623FF}"/>
              </a:ext>
            </a:extLst>
          </p:cNvPr>
          <p:cNvSpPr txBox="1"/>
          <p:nvPr/>
        </p:nvSpPr>
        <p:spPr>
          <a:xfrm>
            <a:off x="10347960" y="4003598"/>
            <a:ext cx="1305560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Maturity level: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ea typeface="+mn-lt"/>
                <a:cs typeface="+mn-lt"/>
              </a:rPr>
              <a:t>Proposal Draft and interested Partners</a:t>
            </a:r>
            <a:endParaRPr lang="en-US">
              <a:cs typeface="Arial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319E37E-458D-5CAD-18FA-EDCB7AC31DC1}"/>
              </a:ext>
            </a:extLst>
          </p:cNvPr>
          <p:cNvSpPr txBox="1"/>
          <p:nvPr/>
        </p:nvSpPr>
        <p:spPr>
          <a:xfrm>
            <a:off x="9448800" y="1207777"/>
            <a:ext cx="2204720" cy="659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Presenting Organization:</a:t>
            </a:r>
          </a:p>
          <a:p>
            <a:r>
              <a:rPr lang="en-US" sz="1200">
                <a:cs typeface="Arial"/>
              </a:rPr>
              <a:t> European Trails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B28B2A1-9130-4BD6-6571-EF60EC8C5AA6}"/>
              </a:ext>
            </a:extLst>
          </p:cNvPr>
          <p:cNvSpPr txBox="1"/>
          <p:nvPr/>
        </p:nvSpPr>
        <p:spPr>
          <a:xfrm>
            <a:off x="3383280" y="1960878"/>
            <a:ext cx="2914568" cy="19494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Main Goals and target group(s):</a:t>
            </a:r>
          </a:p>
          <a:p>
            <a:endParaRPr lang="en-US" sz="1100" dirty="0">
              <a:cs typeface="Arial"/>
            </a:endParaRPr>
          </a:p>
          <a:p>
            <a:r>
              <a:rPr lang="en-US" sz="1100" dirty="0">
                <a:ea typeface="+mn-lt"/>
                <a:cs typeface="+mn-lt"/>
              </a:rPr>
              <a:t>Establish a shared open data standard and governance model, connecting eight Mediterranean trails into one combinable network via </a:t>
            </a:r>
            <a:r>
              <a:rPr lang="en-US" sz="1100" dirty="0" err="1">
                <a:ea typeface="+mn-lt"/>
                <a:cs typeface="+mn-lt"/>
              </a:rPr>
              <a:t>standardised</a:t>
            </a:r>
            <a:r>
              <a:rPr lang="en-US" sz="1100" dirty="0">
                <a:ea typeface="+mn-lt"/>
                <a:cs typeface="+mn-lt"/>
              </a:rPr>
              <a:t> daily stages and hubs. Target groups: trail </a:t>
            </a:r>
            <a:r>
              <a:rPr lang="en-US" sz="1100" dirty="0" err="1">
                <a:ea typeface="+mn-lt"/>
                <a:cs typeface="+mn-lt"/>
              </a:rPr>
              <a:t>organisations</a:t>
            </a:r>
            <a:r>
              <a:rPr lang="en-US" sz="1100" dirty="0">
                <a:ea typeface="+mn-lt"/>
                <a:cs typeface="+mn-lt"/>
              </a:rPr>
              <a:t>, hikers, tourism providers, public authorities.</a:t>
            </a:r>
            <a:endParaRPr lang="en-US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AE82656-5CC5-4838-FAC1-C486385BAE1D}"/>
              </a:ext>
            </a:extLst>
          </p:cNvPr>
          <p:cNvSpPr txBox="1"/>
          <p:nvPr/>
        </p:nvSpPr>
        <p:spPr>
          <a:xfrm>
            <a:off x="3383280" y="4003598"/>
            <a:ext cx="2914568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Targeted </a:t>
            </a:r>
            <a:r>
              <a:rPr lang="en-US" sz="1100" b="1">
                <a:solidFill>
                  <a:schemeClr val="tx1"/>
                </a:solidFill>
              </a:rPr>
              <a:t>funding sources:</a:t>
            </a:r>
            <a:endParaRPr lang="en-US" sz="11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 dirty="0">
                <a:ea typeface="+mn-lt"/>
                <a:cs typeface="+mn-lt"/>
              </a:rPr>
              <a:t>Interreg NEXT MED, 3rd Call for Proposals – </a:t>
            </a:r>
            <a:r>
              <a:rPr lang="en-US" sz="1100" dirty="0" err="1">
                <a:ea typeface="+mn-lt"/>
                <a:cs typeface="+mn-lt"/>
              </a:rPr>
              <a:t>Capitalisation</a:t>
            </a:r>
            <a:r>
              <a:rPr lang="en-US" sz="1100" dirty="0">
                <a:ea typeface="+mn-lt"/>
                <a:cs typeface="+mn-lt"/>
              </a:rPr>
              <a:t> Projects (Mediterranean Multi-</a:t>
            </a:r>
            <a:r>
              <a:rPr lang="en-US" sz="1100" dirty="0" err="1">
                <a:ea typeface="+mn-lt"/>
                <a:cs typeface="+mn-lt"/>
              </a:rPr>
              <a:t>Programme</a:t>
            </a:r>
            <a:r>
              <a:rPr lang="en-US" sz="1100" dirty="0">
                <a:ea typeface="+mn-lt"/>
                <a:cs typeface="+mn-lt"/>
              </a:rPr>
              <a:t> Mechanism).</a:t>
            </a:r>
            <a:endParaRPr lang="en-US" sz="1100" dirty="0">
              <a:cs typeface="Arial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567292A-3E1D-BBCF-878F-D14B14EFF4C8}"/>
              </a:ext>
            </a:extLst>
          </p:cNvPr>
          <p:cNvSpPr txBox="1"/>
          <p:nvPr/>
        </p:nvSpPr>
        <p:spPr>
          <a:xfrm>
            <a:off x="6368968" y="4003598"/>
            <a:ext cx="1834484" cy="1391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US" sz="1100" b="1" dirty="0">
                <a:solidFill>
                  <a:schemeClr val="tx1"/>
                </a:solidFill>
              </a:rPr>
              <a:t>Target region/countries: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100">
                <a:ea typeface="+mn-lt"/>
                <a:cs typeface="+mn-lt"/>
              </a:rPr>
              <a:t>Mediterranean – Italy, Greece, Spain, Portugal, Türkiye, Jordan, Palestine, Lebanon.</a:t>
            </a:r>
            <a:endParaRPr lang="en-US" sz="1100" dirty="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E93477-AFB2-F7B4-C805-9E0EDDBDD5D8}"/>
              </a:ext>
            </a:extLst>
          </p:cNvPr>
          <p:cNvSpPr txBox="1"/>
          <p:nvPr/>
        </p:nvSpPr>
        <p:spPr>
          <a:xfrm>
            <a:off x="2189" y="6498309"/>
            <a:ext cx="1043508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3399"/>
                </a:solidFill>
                <a:cs typeface="Arial"/>
              </a:rPr>
              <a:t>Return the project outline to yannick.vahle@europeantrails.org</a:t>
            </a:r>
          </a:p>
        </p:txBody>
      </p:sp>
    </p:spTree>
    <p:extLst>
      <p:ext uri="{BB962C8B-B14F-4D97-AF65-F5344CB8AC3E}">
        <p14:creationId xmlns:p14="http://schemas.microsoft.com/office/powerpoint/2010/main" val="2796880038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2.xml><?xml version="1.0" encoding="utf-8"?>
<a:theme xmlns:a="http://schemas.openxmlformats.org/drawingml/2006/main" name="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3.xml><?xml version="1.0" encoding="utf-8"?>
<a:theme xmlns:a="http://schemas.openxmlformats.org/drawingml/2006/main" name="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BEC53DBD-E3EA-4FD5-8196-097337881DE7}"/>
    </a:ext>
  </a:extLst>
</a:theme>
</file>

<file path=ppt/theme/theme4.xml><?xml version="1.0" encoding="utf-8"?>
<a:theme xmlns:a="http://schemas.openxmlformats.org/drawingml/2006/main" name="2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5.xml><?xml version="1.0" encoding="utf-8"?>
<a:theme xmlns:a="http://schemas.openxmlformats.org/drawingml/2006/main" name="4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Content_Layouts_No_Logo">
  <a:themeElements>
    <a:clrScheme name="Custom 3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E6C06CDB-660A-4FDB-97F7-73352A3B20C6}" vid="{81937C0A-45C8-4BD7-96BB-A0BB5539203B}"/>
    </a:ext>
  </a:extLst>
</a:theme>
</file>

<file path=ppt/theme/theme7.xml><?xml version="1.0" encoding="utf-8"?>
<a:theme xmlns:a="http://schemas.openxmlformats.org/drawingml/2006/main" name="2_Content_Layouts_with_Logo">
  <a:themeElements>
    <a:clrScheme name="Custom 1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Content_Layouts_with_Logo">
  <a:themeElements>
    <a:clrScheme name="Custom 1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A6B339"/>
      </a:accent2>
      <a:accent3>
        <a:srgbClr val="C0CC56"/>
      </a:accent3>
      <a:accent4>
        <a:srgbClr val="FEE599"/>
      </a:accent4>
      <a:accent5>
        <a:srgbClr val="FFD965"/>
      </a:accent5>
      <a:accent6>
        <a:srgbClr val="BF900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 Presentation Template" id="{B4AEA13F-0B2A-4661-9719-4C12FF136A0A}" vid="{FF044F20-9E9F-4DB3-BA48-1B9FFDF2222E}"/>
    </a:ext>
  </a:extLst>
</a:theme>
</file>

<file path=ppt/theme/theme9.xml><?xml version="1.0" encoding="utf-8"?>
<a:theme xmlns:a="http://schemas.openxmlformats.org/drawingml/2006/main" name="1_Master Presentation">
  <a:themeElements>
    <a:clrScheme name="Custom 2">
      <a:dk1>
        <a:srgbClr val="272727"/>
      </a:dk1>
      <a:lt1>
        <a:sysClr val="window" lastClr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A6B339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 Presentation Template" id="{B4AEA13F-0B2A-4661-9719-4C12FF136A0A}" vid="{9FEE93B5-5719-464F-83E0-A7A04E878355}"/>
    </a:ext>
  </a:extLst>
</a:theme>
</file>

<file path=ppt/theme/theme10.xml><?xml version="1.0" encoding="utf-8"?>
<a:theme xmlns:a="http://schemas.openxmlformats.org/drawingml/2006/main" name="2_Content_Layouts_No_Logo">
  <a:themeElements>
    <a:clrScheme name="Custom 3">
      <a:dk1>
        <a:srgbClr val="272727"/>
      </a:dk1>
      <a:lt1>
        <a:srgbClr val="FFFFFF"/>
      </a:lt1>
      <a:dk2>
        <a:srgbClr val="272727"/>
      </a:dk2>
      <a:lt2>
        <a:srgbClr val="E7E7E7"/>
      </a:lt2>
      <a:accent1>
        <a:srgbClr val="8D9922"/>
      </a:accent1>
      <a:accent2>
        <a:srgbClr val="FAA71B"/>
      </a:accent2>
      <a:accent3>
        <a:srgbClr val="575757"/>
      </a:accent3>
      <a:accent4>
        <a:srgbClr val="009EE4"/>
      </a:accent4>
      <a:accent5>
        <a:srgbClr val="C0CC56"/>
      </a:accent5>
      <a:accent6>
        <a:srgbClr val="FFD050"/>
      </a:accent6>
      <a:hlink>
        <a:srgbClr val="037199"/>
      </a:hlink>
      <a:folHlink>
        <a:srgbClr val="02557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91e114-6317-4a72-ade9-2fd42accb908" xsi:nil="true"/>
    <lcf76f155ced4ddcb4097134ff3c332f xmlns="d3150490-d934-4cdd-bd92-4204887176b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67D10C01462AE40ABC045A780D07435" ma:contentTypeVersion="12" ma:contentTypeDescription="Ein neues Dokument erstellen." ma:contentTypeScope="" ma:versionID="42613b383ddca425b85ed43d8dc8f38c">
  <xsd:schema xmlns:xsd="http://www.w3.org/2001/XMLSchema" xmlns:xs="http://www.w3.org/2001/XMLSchema" xmlns:p="http://schemas.microsoft.com/office/2006/metadata/properties" xmlns:ns2="d3150490-d934-4cdd-bd92-4204887176b0" xmlns:ns3="d691e114-6317-4a72-ade9-2fd42accb908" targetNamespace="http://schemas.microsoft.com/office/2006/metadata/properties" ma:root="true" ma:fieldsID="8760a83bc44983fb080801e5a1530522" ns2:_="" ns3:_="">
    <xsd:import namespace="d3150490-d934-4cdd-bd92-4204887176b0"/>
    <xsd:import namespace="d691e114-6317-4a72-ade9-2fd42accb9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150490-d934-4cdd-bd92-420488717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9af61b5a-5827-48cd-bca5-b721ab166d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1e114-6317-4a72-ade9-2fd42accb90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c516145-c3ac-4cba-ad86-04b981e3b970}" ma:internalName="TaxCatchAll" ma:showField="CatchAllData" ma:web="d691e114-6317-4a72-ade9-2fd42accb9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BC75E0-BD92-4D8F-AE21-9F506AF8A1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C95A4-65B2-4677-A56F-9C4B66A5DF88}">
  <ds:schemaRefs>
    <ds:schemaRef ds:uri="http://schemas.microsoft.com/office/2006/metadata/properties"/>
    <ds:schemaRef ds:uri="http://schemas.microsoft.com/office/infopath/2007/PartnerControls"/>
    <ds:schemaRef ds:uri="969f8618-9a33-435f-bd9d-8f0c88c376e5"/>
    <ds:schemaRef ds:uri="f66c8564-adf7-43bb-924b-5e12af2166f8"/>
    <ds:schemaRef ds:uri="d691e114-6317-4a72-ade9-2fd42accb908"/>
    <ds:schemaRef ds:uri="d3150490-d934-4cdd-bd92-4204887176b0"/>
  </ds:schemaRefs>
</ds:datastoreItem>
</file>

<file path=customXml/itemProps3.xml><?xml version="1.0" encoding="utf-8"?>
<ds:datastoreItem xmlns:ds="http://schemas.openxmlformats.org/officeDocument/2006/customXml" ds:itemID="{B9EADBE0-F6FE-4D8D-B59A-BF20F68FA4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150490-d934-4cdd-bd92-4204887176b0"/>
    <ds:schemaRef ds:uri="d691e114-6317-4a72-ade9-2fd42accb9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 Presentation Template</Template>
  <TotalTime>0</TotalTime>
  <Words>9317</Words>
  <Application>Microsoft Office PowerPoint</Application>
  <PresentationFormat>Widescreen</PresentationFormat>
  <Paragraphs>1114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Master Presentation</vt:lpstr>
      <vt:lpstr>Content_Layouts_with_Logo</vt:lpstr>
      <vt:lpstr>Content_Layouts_No_Logo</vt:lpstr>
      <vt:lpstr>2_Master Presentation</vt:lpstr>
      <vt:lpstr>4_Content_Layouts_with_Logo</vt:lpstr>
      <vt:lpstr>1_Content_Layouts_No_Logo</vt:lpstr>
      <vt:lpstr>2_Content_Layouts_with_Logo</vt:lpstr>
      <vt:lpstr>6_Content_Layouts_with_Logo</vt:lpstr>
      <vt:lpstr>1_Master Presentation</vt:lpstr>
      <vt:lpstr>2_Content_Layouts_No_Logo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Hartmut Wimmer</dc:creator>
  <cp:lastModifiedBy>Mischa Crumbach</cp:lastModifiedBy>
  <cp:revision>566</cp:revision>
  <dcterms:created xsi:type="dcterms:W3CDTF">2020-12-24T11:22:41Z</dcterms:created>
  <dcterms:modified xsi:type="dcterms:W3CDTF">2026-08-19T13:16:49Z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0x010100967D10C01462AE40ABC045A780D07435</vt:lpwstr>
  </property>
  <property fmtid="{D5CDD505-2E9C-101B-9397-08002B2CF9AE}" pid="3" name="MediaServiceImageTags">
    <vt:lpwstr/>
  </property>
</Properties>
</file>