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3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theme/theme4.xml" ContentType="application/vnd.openxmlformats-officedocument.theme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5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theme/theme6.xml" ContentType="application/vnd.openxmlformats-officedocument.theme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theme/theme7.xml" ContentType="application/vnd.openxmlformats-officedocument.theme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slideLayouts/slideLayout188.xml" ContentType="application/vnd.openxmlformats-officedocument.presentationml.slideLayout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theme/theme8.xml" ContentType="application/vnd.openxmlformats-officedocument.theme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slideLayouts/slideLayout199.xml" ContentType="application/vnd.openxmlformats-officedocument.presentationml.slideLayout+xml"/>
  <Override PartName="/ppt/slideLayouts/slideLayout200.xml" ContentType="application/vnd.openxmlformats-officedocument.presentationml.slideLayout+xml"/>
  <Override PartName="/ppt/theme/theme9.xml" ContentType="application/vnd.openxmlformats-officedocument.theme+xml"/>
  <Override PartName="/ppt/slideLayouts/slideLayout201.xml" ContentType="application/vnd.openxmlformats-officedocument.presentationml.slideLayout+xml"/>
  <Override PartName="/ppt/slideLayouts/slideLayout202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04.xml" ContentType="application/vnd.openxmlformats-officedocument.presentationml.slideLayout+xml"/>
  <Override PartName="/ppt/slideLayouts/slideLayout205.xml" ContentType="application/vnd.openxmlformats-officedocument.presentationml.slideLayout+xml"/>
  <Override PartName="/ppt/slideLayouts/slideLayout206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208.xml" ContentType="application/vnd.openxmlformats-officedocument.presentationml.slideLayout+xml"/>
  <Override PartName="/ppt/slideLayouts/slideLayout209.xml" ContentType="application/vnd.openxmlformats-officedocument.presentationml.slideLayout+xml"/>
  <Override PartName="/ppt/slideLayouts/slideLayout210.xml" ContentType="application/vnd.openxmlformats-officedocument.presentationml.slideLayout+xml"/>
  <Override PartName="/ppt/slideLayouts/slideLayout211.xml" ContentType="application/vnd.openxmlformats-officedocument.presentationml.slideLayout+xml"/>
  <Override PartName="/ppt/slideLayouts/slideLayout212.xml" ContentType="application/vnd.openxmlformats-officedocument.presentationml.slideLayout+xml"/>
  <Override PartName="/ppt/slideLayouts/slideLayout213.xml" ContentType="application/vnd.openxmlformats-officedocument.presentationml.slideLayout+xml"/>
  <Override PartName="/ppt/slideLayouts/slideLayout214.xml" ContentType="application/vnd.openxmlformats-officedocument.presentationml.slideLayout+xml"/>
  <Override PartName="/ppt/slideLayouts/slideLayout215.xml" ContentType="application/vnd.openxmlformats-officedocument.presentationml.slideLayout+xml"/>
  <Override PartName="/ppt/slideLayouts/slideLayout216.xml" ContentType="application/vnd.openxmlformats-officedocument.presentationml.slideLayout+xml"/>
  <Override PartName="/ppt/slideLayouts/slideLayout217.xml" ContentType="application/vnd.openxmlformats-officedocument.presentationml.slideLayout+xml"/>
  <Override PartName="/ppt/slideLayouts/slideLayout218.xml" ContentType="application/vnd.openxmlformats-officedocument.presentationml.slideLayout+xml"/>
  <Override PartName="/ppt/slideLayouts/slideLayout219.xml" ContentType="application/vnd.openxmlformats-officedocument.presentationml.slideLayout+xml"/>
  <Override PartName="/ppt/slideLayouts/slideLayout220.xml" ContentType="application/vnd.openxmlformats-officedocument.presentationml.slideLayout+xml"/>
  <Override PartName="/ppt/slideLayouts/slideLayout221.xml" ContentType="application/vnd.openxmlformats-officedocument.presentationml.slideLayout+xml"/>
  <Override PartName="/ppt/slideLayouts/slideLayout222.xml" ContentType="application/vnd.openxmlformats-officedocument.presentationml.slideLayout+xml"/>
  <Override PartName="/ppt/slideLayouts/slideLayout223.xml" ContentType="application/vnd.openxmlformats-officedocument.presentationml.slideLayout+xml"/>
  <Override PartName="/ppt/slideLayouts/slideLayout224.xml" ContentType="application/vnd.openxmlformats-officedocument.presentationml.slideLayout+xml"/>
  <Override PartName="/ppt/slideLayouts/slideLayout225.xml" ContentType="application/vnd.openxmlformats-officedocument.presentationml.slideLayout+xml"/>
  <Override PartName="/ppt/slideLayouts/slideLayout226.xml" ContentType="application/vnd.openxmlformats-officedocument.presentationml.slideLayout+xml"/>
  <Override PartName="/ppt/slideLayouts/slideLayout227.xml" ContentType="application/vnd.openxmlformats-officedocument.presentationml.slideLayout+xml"/>
  <Override PartName="/ppt/slideLayouts/slideLayout228.xml" ContentType="application/vnd.openxmlformats-officedocument.presentationml.slideLayout+xml"/>
  <Override PartName="/ppt/slideLayouts/slideLayout229.xml" ContentType="application/vnd.openxmlformats-officedocument.presentationml.slideLayout+xml"/>
  <Override PartName="/ppt/slideLayouts/slideLayout230.xml" ContentType="application/vnd.openxmlformats-officedocument.presentationml.slideLayout+xml"/>
  <Override PartName="/ppt/slideLayouts/slideLayout231.xml" ContentType="application/vnd.openxmlformats-officedocument.presentationml.slideLayout+xml"/>
  <Override PartName="/ppt/slideLayouts/slideLayout232.xml" ContentType="application/vnd.openxmlformats-officedocument.presentationml.slideLayout+xml"/>
  <Override PartName="/ppt/slideLayouts/slideLayout233.xml" ContentType="application/vnd.openxmlformats-officedocument.presentationml.slideLayout+xml"/>
  <Override PartName="/ppt/slideLayouts/slideLayout234.xml" ContentType="application/vnd.openxmlformats-officedocument.presentationml.slideLayout+xml"/>
  <Override PartName="/ppt/slideLayouts/slideLayout235.xml" ContentType="application/vnd.openxmlformats-officedocument.presentationml.slideLayout+xml"/>
  <Override PartName="/ppt/slideLayouts/slideLayout236.xml" ContentType="application/vnd.openxmlformats-officedocument.presentationml.slideLayout+xml"/>
  <Override PartName="/ppt/slideLayouts/slideLayout237.xml" ContentType="application/vnd.openxmlformats-officedocument.presentationml.slideLayout+xml"/>
  <Override PartName="/ppt/slideLayouts/slideLayout238.xml" ContentType="application/vnd.openxmlformats-officedocument.presentationml.slideLayout+xml"/>
  <Override PartName="/ppt/slideLayouts/slideLayout239.xml" ContentType="application/vnd.openxmlformats-officedocument.presentationml.slideLayout+xml"/>
  <Override PartName="/ppt/slideLayouts/slideLayout240.xml" ContentType="application/vnd.openxmlformats-officedocument.presentationml.slideLayout+xml"/>
  <Override PartName="/ppt/slideLayouts/slideLayout241.xml" ContentType="application/vnd.openxmlformats-officedocument.presentationml.slideLayout+xml"/>
  <Override PartName="/ppt/slideLayouts/slideLayout242.xml" ContentType="application/vnd.openxmlformats-officedocument.presentationml.slideLayout+xml"/>
  <Override PartName="/ppt/slideLayouts/slideLayout243.xml" ContentType="application/vnd.openxmlformats-officedocument.presentationml.slideLayout+xml"/>
  <Override PartName="/ppt/slideLayouts/slideLayout244.xml" ContentType="application/vnd.openxmlformats-officedocument.presentationml.slideLayout+xml"/>
  <Override PartName="/ppt/slideLayouts/slideLayout245.xml" ContentType="application/vnd.openxmlformats-officedocument.presentationml.slideLayout+xml"/>
  <Override PartName="/ppt/slideLayouts/slideLayout246.xml" ContentType="application/vnd.openxmlformats-officedocument.presentationml.slideLayout+xml"/>
  <Override PartName="/ppt/slideLayouts/slideLayout247.xml" ContentType="application/vnd.openxmlformats-officedocument.presentationml.slideLayout+xml"/>
  <Override PartName="/ppt/slideLayouts/slideLayout248.xml" ContentType="application/vnd.openxmlformats-officedocument.presentationml.slideLayout+xml"/>
  <Override PartName="/ppt/slideLayouts/slideLayout249.xml" ContentType="application/vnd.openxmlformats-officedocument.presentationml.slideLayout+xml"/>
  <Override PartName="/ppt/slideLayouts/slideLayout250.xml" ContentType="application/vnd.openxmlformats-officedocument.presentationml.slideLayout+xml"/>
  <Override PartName="/ppt/slideLayouts/slideLayout251.xml" ContentType="application/vnd.openxmlformats-officedocument.presentationml.slideLayout+xml"/>
  <Override PartName="/ppt/slideLayouts/slideLayout252.xml" ContentType="application/vnd.openxmlformats-officedocument.presentationml.slideLayout+xml"/>
  <Override PartName="/ppt/slideLayouts/slideLayout253.xml" ContentType="application/vnd.openxmlformats-officedocument.presentationml.slideLayout+xml"/>
  <Override PartName="/ppt/slideLayouts/slideLayout254.xml" ContentType="application/vnd.openxmlformats-officedocument.presentationml.slideLayout+xml"/>
  <Override PartName="/ppt/slideLayouts/slideLayout255.xml" ContentType="application/vnd.openxmlformats-officedocument.presentationml.slideLayout+xml"/>
  <Override PartName="/ppt/slideLayouts/slideLayout256.xml" ContentType="application/vnd.openxmlformats-officedocument.presentationml.slideLayout+xml"/>
  <Override PartName="/ppt/slideLayouts/slideLayout257.xml" ContentType="application/vnd.openxmlformats-officedocument.presentationml.slideLayout+xml"/>
  <Override PartName="/ppt/slideLayouts/slideLayout258.xml" ContentType="application/vnd.openxmlformats-officedocument.presentationml.slideLayout+xml"/>
  <Override PartName="/ppt/slideLayouts/slideLayout259.xml" ContentType="application/vnd.openxmlformats-officedocument.presentationml.slideLayout+xml"/>
  <Override PartName="/ppt/slideLayouts/slideLayout260.xml" ContentType="application/vnd.openxmlformats-officedocument.presentationml.slideLayout+xml"/>
  <Override PartName="/ppt/slideLayouts/slideLayout261.xml" ContentType="application/vnd.openxmlformats-officedocument.presentationml.slideLayout+xml"/>
  <Override PartName="/ppt/slideLayouts/slideLayout262.xml" ContentType="application/vnd.openxmlformats-officedocument.presentationml.slideLayout+xml"/>
  <Override PartName="/ppt/slideLayouts/slideLayout263.xml" ContentType="application/vnd.openxmlformats-officedocument.presentationml.slideLayout+xml"/>
  <Override PartName="/ppt/slideLayouts/slideLayout264.xml" ContentType="application/vnd.openxmlformats-officedocument.presentationml.slideLayout+xml"/>
  <Override PartName="/ppt/slideLayouts/slideLayout265.xml" ContentType="application/vnd.openxmlformats-officedocument.presentationml.slideLayout+xml"/>
  <Override PartName="/ppt/slideLayouts/slideLayout266.xml" ContentType="application/vnd.openxmlformats-officedocument.presentationml.slideLayout+xml"/>
  <Override PartName="/ppt/slideLayouts/slideLayout267.xml" ContentType="application/vnd.openxmlformats-officedocument.presentationml.slideLayout+xml"/>
  <Override PartName="/ppt/slideLayouts/slideLayout268.xml" ContentType="application/vnd.openxmlformats-officedocument.presentationml.slideLayout+xml"/>
  <Override PartName="/ppt/slideLayouts/slideLayout269.xml" ContentType="application/vnd.openxmlformats-officedocument.presentationml.slideLayout+xml"/>
  <Override PartName="/ppt/slideLayouts/slideLayout270.xml" ContentType="application/vnd.openxmlformats-officedocument.presentationml.slideLayout+xml"/>
  <Override PartName="/ppt/slideLayouts/slideLayout271.xml" ContentType="application/vnd.openxmlformats-officedocument.presentationml.slideLayout+xml"/>
  <Override PartName="/ppt/slideLayouts/slideLayout272.xml" ContentType="application/vnd.openxmlformats-officedocument.presentationml.slideLayout+xml"/>
  <Override PartName="/ppt/slideLayouts/slideLayout273.xml" ContentType="application/vnd.openxmlformats-officedocument.presentationml.slideLayout+xml"/>
  <Override PartName="/ppt/slideLayouts/slideLayout274.xml" ContentType="application/vnd.openxmlformats-officedocument.presentationml.slideLayout+xml"/>
  <Override PartName="/ppt/slideLayouts/slideLayout275.xml" ContentType="application/vnd.openxmlformats-officedocument.presentationml.slideLayout+xml"/>
  <Override PartName="/ppt/slideLayouts/slideLayout276.xml" ContentType="application/vnd.openxmlformats-officedocument.presentationml.slideLayout+xml"/>
  <Override PartName="/ppt/slideLayouts/slideLayout277.xml" ContentType="application/vnd.openxmlformats-officedocument.presentationml.slideLayout+xml"/>
  <Override PartName="/ppt/slideLayouts/slideLayout278.xml" ContentType="application/vnd.openxmlformats-officedocument.presentationml.slideLayout+xml"/>
  <Override PartName="/ppt/slideLayouts/slideLayout279.xml" ContentType="application/vnd.openxmlformats-officedocument.presentationml.slideLayout+xml"/>
  <Override PartName="/ppt/slideLayouts/slideLayout280.xml" ContentType="application/vnd.openxmlformats-officedocument.presentationml.slideLayout+xml"/>
  <Override PartName="/ppt/slideLayouts/slideLayout281.xml" ContentType="application/vnd.openxmlformats-officedocument.presentationml.slideLayout+xml"/>
  <Override PartName="/ppt/slideLayouts/slideLayout282.xml" ContentType="application/vnd.openxmlformats-officedocument.presentationml.slideLayout+xml"/>
  <Override PartName="/ppt/slideLayouts/slideLayout283.xml" ContentType="application/vnd.openxmlformats-officedocument.presentationml.slideLayout+xml"/>
  <Override PartName="/ppt/slideLayouts/slideLayout284.xml" ContentType="application/vnd.openxmlformats-officedocument.presentationml.slideLayout+xml"/>
  <Override PartName="/ppt/slideLayouts/slideLayout285.xml" ContentType="application/vnd.openxmlformats-officedocument.presentationml.slideLayout+xml"/>
  <Override PartName="/ppt/slideLayouts/slideLayout286.xml" ContentType="application/vnd.openxmlformats-officedocument.presentationml.slideLayout+xml"/>
  <Override PartName="/ppt/slideLayouts/slideLayout287.xml" ContentType="application/vnd.openxmlformats-officedocument.presentationml.slideLayout+xml"/>
  <Override PartName="/ppt/slideLayouts/slideLayout288.xml" ContentType="application/vnd.openxmlformats-officedocument.presentationml.slideLayout+xml"/>
  <Override PartName="/ppt/slideLayouts/slideLayout289.xml" ContentType="application/vnd.openxmlformats-officedocument.presentationml.slideLayout+xml"/>
  <Override PartName="/ppt/slideLayouts/slideLayout290.xml" ContentType="application/vnd.openxmlformats-officedocument.presentationml.slideLayout+xml"/>
  <Override PartName="/ppt/slideLayouts/slideLayout291.xml" ContentType="application/vnd.openxmlformats-officedocument.presentationml.slideLayout+xml"/>
  <Override PartName="/ppt/slideLayouts/slideLayout292.xml" ContentType="application/vnd.openxmlformats-officedocument.presentationml.slideLayout+xml"/>
  <Override PartName="/ppt/slideLayouts/slideLayout293.xml" ContentType="application/vnd.openxmlformats-officedocument.presentationml.slideLayout+xml"/>
  <Override PartName="/ppt/slideLayouts/slideLayout294.xml" ContentType="application/vnd.openxmlformats-officedocument.presentationml.slideLayout+xml"/>
  <Override PartName="/ppt/slideLayouts/slideLayout295.xml" ContentType="application/vnd.openxmlformats-officedocument.presentationml.slideLayout+xml"/>
  <Override PartName="/ppt/slideLayouts/slideLayout296.xml" ContentType="application/vnd.openxmlformats-officedocument.presentationml.slideLayout+xml"/>
  <Override PartName="/ppt/slideLayouts/slideLayout297.xml" ContentType="application/vnd.openxmlformats-officedocument.presentationml.slideLayout+xml"/>
  <Override PartName="/ppt/slideLayouts/slideLayout298.xml" ContentType="application/vnd.openxmlformats-officedocument.presentationml.slideLayout+xml"/>
  <Override PartName="/ppt/slideLayouts/slideLayout299.xml" ContentType="application/vnd.openxmlformats-officedocument.presentationml.slideLayout+xml"/>
  <Override PartName="/ppt/slideLayouts/slideLayout300.xml" ContentType="application/vnd.openxmlformats-officedocument.presentationml.slideLayout+xml"/>
  <Override PartName="/ppt/slideLayouts/slideLayout301.xml" ContentType="application/vnd.openxmlformats-officedocument.presentationml.slideLayout+xml"/>
  <Override PartName="/ppt/slideLayouts/slideLayout302.xml" ContentType="application/vnd.openxmlformats-officedocument.presentationml.slideLayout+xml"/>
  <Override PartName="/ppt/slideLayouts/slideLayout303.xml" ContentType="application/vnd.openxmlformats-officedocument.presentationml.slideLayout+xml"/>
  <Override PartName="/ppt/slideLayouts/slideLayout304.xml" ContentType="application/vnd.openxmlformats-officedocument.presentationml.slideLayout+xml"/>
  <Override PartName="/ppt/slideLayouts/slideLayout305.xml" ContentType="application/vnd.openxmlformats-officedocument.presentationml.slideLayout+xml"/>
  <Override PartName="/ppt/slideLayouts/slideLayout306.xml" ContentType="application/vnd.openxmlformats-officedocument.presentationml.slideLayout+xml"/>
  <Override PartName="/ppt/slideLayouts/slideLayout307.xml" ContentType="application/vnd.openxmlformats-officedocument.presentationml.slideLayout+xml"/>
  <Override PartName="/ppt/slideLayouts/slideLayout308.xml" ContentType="application/vnd.openxmlformats-officedocument.presentationml.slideLayout+xml"/>
  <Override PartName="/ppt/slideLayouts/slideLayout309.xml" ContentType="application/vnd.openxmlformats-officedocument.presentationml.slideLayout+xml"/>
  <Override PartName="/ppt/slideLayouts/slideLayout310.xml" ContentType="application/vnd.openxmlformats-officedocument.presentationml.slideLayout+xml"/>
  <Override PartName="/ppt/slideLayouts/slideLayout311.xml" ContentType="application/vnd.openxmlformats-officedocument.presentationml.slideLayout+xml"/>
  <Override PartName="/ppt/slideLayouts/slideLayout312.xml" ContentType="application/vnd.openxmlformats-officedocument.presentationml.slideLayout+xml"/>
  <Override PartName="/ppt/slideLayouts/slideLayout313.xml" ContentType="application/vnd.openxmlformats-officedocument.presentationml.slideLayout+xml"/>
  <Override PartName="/ppt/slideLayouts/slideLayout314.xml" ContentType="application/vnd.openxmlformats-officedocument.presentationml.slideLayout+xml"/>
  <Override PartName="/ppt/slideLayouts/slideLayout315.xml" ContentType="application/vnd.openxmlformats-officedocument.presentationml.slideLayout+xml"/>
  <Override PartName="/ppt/slideLayouts/slideLayout316.xml" ContentType="application/vnd.openxmlformats-officedocument.presentationml.slideLayout+xml"/>
  <Override PartName="/ppt/slideLayouts/slideLayout317.xml" ContentType="application/vnd.openxmlformats-officedocument.presentationml.slideLayout+xml"/>
  <Override PartName="/ppt/slideLayouts/slideLayout318.xml" ContentType="application/vnd.openxmlformats-officedocument.presentationml.slideLayout+xml"/>
  <Override PartName="/ppt/slideLayouts/slideLayout319.xml" ContentType="application/vnd.openxmlformats-officedocument.presentationml.slideLayout+xml"/>
  <Override PartName="/ppt/slideLayouts/slideLayout320.xml" ContentType="application/vnd.openxmlformats-officedocument.presentationml.slideLayout+xml"/>
  <Override PartName="/ppt/slideLayouts/slideLayout321.xml" ContentType="application/vnd.openxmlformats-officedocument.presentationml.slideLayout+xml"/>
  <Override PartName="/ppt/slideLayouts/slideLayout322.xml" ContentType="application/vnd.openxmlformats-officedocument.presentationml.slideLayout+xml"/>
  <Override PartName="/ppt/slideLayouts/slideLayout323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58" r:id="rId5"/>
    <p:sldMasterId id="2147483652" r:id="rId6"/>
    <p:sldMasterId id="2147483763" r:id="rId7"/>
    <p:sldMasterId id="2147483806" r:id="rId8"/>
    <p:sldMasterId id="2147483890" r:id="rId9"/>
    <p:sldMasterId id="2147483961" r:id="rId10"/>
    <p:sldMasterId id="2147484001" r:id="rId11"/>
    <p:sldMasterId id="2147484017" r:id="rId12"/>
    <p:sldMasterId id="2147484026" r:id="rId13"/>
  </p:sldMasterIdLst>
  <p:notesMasterIdLst>
    <p:notesMasterId r:id="rId15"/>
  </p:notesMasterIdLst>
  <p:handoutMasterIdLst>
    <p:handoutMasterId r:id="rId16"/>
  </p:handoutMasterIdLst>
  <p:sldIdLst>
    <p:sldId id="333" r:id="rId1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10383D6-AB6C-051A-7FAC-5FCDBE2A3863}" name="Simon Reuter" initials="SR" userId="S::simon.reuter@outdooractive.com::44b1a3de-df59-4c71-a90d-3e1cf750fb6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6BCE28"/>
    <a:srgbClr val="00A601"/>
    <a:srgbClr val="64BD25"/>
    <a:srgbClr val="79C32E"/>
    <a:srgbClr val="A7D342"/>
    <a:srgbClr val="8DB41C"/>
    <a:srgbClr val="FEFFFB"/>
    <a:srgbClr val="71C12A"/>
    <a:srgbClr val="00A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E368C7-265F-F6EE-449A-9608B53E5371}" v="246" dt="2026-03-25T14:45:19.09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347" autoAdjust="0"/>
    <p:restoredTop sz="95974" autoAdjust="0"/>
  </p:normalViewPr>
  <p:slideViewPr>
    <p:cSldViewPr snapToGrid="0">
      <p:cViewPr varScale="1">
        <p:scale>
          <a:sx n="95" d="100"/>
          <a:sy n="95" d="100"/>
        </p:scale>
        <p:origin x="576" y="30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12492"/>
    </p:cViewPr>
  </p:sorterViewPr>
  <p:notesViewPr>
    <p:cSldViewPr snapToGrid="0" showGuides="1">
      <p:cViewPr varScale="1">
        <p:scale>
          <a:sx n="86" d="100"/>
          <a:sy n="86" d="100"/>
        </p:scale>
        <p:origin x="2928" y="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Master" Target="slideMasters/slideMaster10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Master" Target="slideMasters/slideMaster4.xml"/><Relationship Id="rId12" Type="http://schemas.openxmlformats.org/officeDocument/2006/relationships/slideMaster" Target="slideMasters/slideMaster9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23" Type="http://schemas.microsoft.com/office/2018/10/relationships/authors" Target="authors.xml"/><Relationship Id="rId10" Type="http://schemas.openxmlformats.org/officeDocument/2006/relationships/slideMaster" Target="slideMasters/slideMaster7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1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a Snajdr" userId="S::julia.snajdr@europeantrails.org::b5b39fba-ed67-4bb2-9110-0a741a5a89f3" providerId="AD" clId="Web-{BDC2A976-A778-D8EF-7534-984BBE7B9D72}"/>
    <pc:docChg chg="modSld">
      <pc:chgData name="Julia Snajdr" userId="S::julia.snajdr@europeantrails.org::b5b39fba-ed67-4bb2-9110-0a741a5a89f3" providerId="AD" clId="Web-{BDC2A976-A778-D8EF-7534-984BBE7B9D72}" dt="2026-03-13T16:14:33.093" v="15" actId="20577"/>
      <pc:docMkLst>
        <pc:docMk/>
      </pc:docMkLst>
    </pc:docChg>
  </pc:docChgLst>
  <pc:docChgLst>
    <pc:chgData name="Julia Snajdr" userId="S::julia.snajdr@europeantrails.org::b5b39fba-ed67-4bb2-9110-0a741a5a89f3" providerId="AD" clId="Web-{28E368C7-265F-F6EE-449A-9608B53E5371}"/>
    <pc:docChg chg="delSld modSld">
      <pc:chgData name="Julia Snajdr" userId="S::julia.snajdr@europeantrails.org::b5b39fba-ed67-4bb2-9110-0a741a5a89f3" providerId="AD" clId="Web-{28E368C7-265F-F6EE-449A-9608B53E5371}" dt="2026-03-25T14:45:18.311" v="190" actId="20577"/>
      <pc:docMkLst>
        <pc:docMk/>
      </pc:docMkLst>
      <pc:sldChg chg="del">
        <pc:chgData name="Julia Snajdr" userId="S::julia.snajdr@europeantrails.org::b5b39fba-ed67-4bb2-9110-0a741a5a89f3" providerId="AD" clId="Web-{28E368C7-265F-F6EE-449A-9608B53E5371}" dt="2026-03-25T14:39:22.779" v="9"/>
        <pc:sldMkLst>
          <pc:docMk/>
          <pc:sldMk cId="0" sldId="256"/>
        </pc:sldMkLst>
      </pc:sldChg>
      <pc:sldChg chg="del">
        <pc:chgData name="Julia Snajdr" userId="S::julia.snajdr@europeantrails.org::b5b39fba-ed67-4bb2-9110-0a741a5a89f3" providerId="AD" clId="Web-{28E368C7-265F-F6EE-449A-9608B53E5371}" dt="2026-03-25T14:39:22.779" v="7"/>
        <pc:sldMkLst>
          <pc:docMk/>
          <pc:sldMk cId="0" sldId="268"/>
        </pc:sldMkLst>
      </pc:sldChg>
      <pc:sldChg chg="del">
        <pc:chgData name="Julia Snajdr" userId="S::julia.snajdr@europeantrails.org::b5b39fba-ed67-4bb2-9110-0a741a5a89f3" providerId="AD" clId="Web-{28E368C7-265F-F6EE-449A-9608B53E5371}" dt="2026-03-25T14:39:22.779" v="6"/>
        <pc:sldMkLst>
          <pc:docMk/>
          <pc:sldMk cId="0" sldId="269"/>
        </pc:sldMkLst>
      </pc:sldChg>
      <pc:sldChg chg="del">
        <pc:chgData name="Julia Snajdr" userId="S::julia.snajdr@europeantrails.org::b5b39fba-ed67-4bb2-9110-0a741a5a89f3" providerId="AD" clId="Web-{28E368C7-265F-F6EE-449A-9608B53E5371}" dt="2026-03-25T14:39:41.435" v="23"/>
        <pc:sldMkLst>
          <pc:docMk/>
          <pc:sldMk cId="0" sldId="280"/>
        </pc:sldMkLst>
      </pc:sldChg>
      <pc:sldChg chg="del">
        <pc:chgData name="Julia Snajdr" userId="S::julia.snajdr@europeantrails.org::b5b39fba-ed67-4bb2-9110-0a741a5a89f3" providerId="AD" clId="Web-{28E368C7-265F-F6EE-449A-9608B53E5371}" dt="2026-03-25T14:39:41.435" v="22"/>
        <pc:sldMkLst>
          <pc:docMk/>
          <pc:sldMk cId="0" sldId="281"/>
        </pc:sldMkLst>
      </pc:sldChg>
      <pc:sldChg chg="del">
        <pc:chgData name="Julia Snajdr" userId="S::julia.snajdr@europeantrails.org::b5b39fba-ed67-4bb2-9110-0a741a5a89f3" providerId="AD" clId="Web-{28E368C7-265F-F6EE-449A-9608B53E5371}" dt="2026-03-25T14:39:41.435" v="21"/>
        <pc:sldMkLst>
          <pc:docMk/>
          <pc:sldMk cId="0" sldId="282"/>
        </pc:sldMkLst>
      </pc:sldChg>
      <pc:sldChg chg="del">
        <pc:chgData name="Julia Snajdr" userId="S::julia.snajdr@europeantrails.org::b5b39fba-ed67-4bb2-9110-0a741a5a89f3" providerId="AD" clId="Web-{28E368C7-265F-F6EE-449A-9608B53E5371}" dt="2026-03-25T14:39:41.435" v="20"/>
        <pc:sldMkLst>
          <pc:docMk/>
          <pc:sldMk cId="0" sldId="283"/>
        </pc:sldMkLst>
      </pc:sldChg>
      <pc:sldChg chg="del">
        <pc:chgData name="Julia Snajdr" userId="S::julia.snajdr@europeantrails.org::b5b39fba-ed67-4bb2-9110-0a741a5a89f3" providerId="AD" clId="Web-{28E368C7-265F-F6EE-449A-9608B53E5371}" dt="2026-03-25T14:39:41.435" v="19"/>
        <pc:sldMkLst>
          <pc:docMk/>
          <pc:sldMk cId="0" sldId="284"/>
        </pc:sldMkLst>
      </pc:sldChg>
      <pc:sldChg chg="del">
        <pc:chgData name="Julia Snajdr" userId="S::julia.snajdr@europeantrails.org::b5b39fba-ed67-4bb2-9110-0a741a5a89f3" providerId="AD" clId="Web-{28E368C7-265F-F6EE-449A-9608B53E5371}" dt="2026-03-25T14:39:41.435" v="18"/>
        <pc:sldMkLst>
          <pc:docMk/>
          <pc:sldMk cId="0" sldId="285"/>
        </pc:sldMkLst>
      </pc:sldChg>
      <pc:sldChg chg="del">
        <pc:chgData name="Julia Snajdr" userId="S::julia.snajdr@europeantrails.org::b5b39fba-ed67-4bb2-9110-0a741a5a89f3" providerId="AD" clId="Web-{28E368C7-265F-F6EE-449A-9608B53E5371}" dt="2026-03-25T14:39:41.420" v="17"/>
        <pc:sldMkLst>
          <pc:docMk/>
          <pc:sldMk cId="0" sldId="286"/>
        </pc:sldMkLst>
      </pc:sldChg>
      <pc:sldChg chg="del">
        <pc:chgData name="Julia Snajdr" userId="S::julia.snajdr@europeantrails.org::b5b39fba-ed67-4bb2-9110-0a741a5a89f3" providerId="AD" clId="Web-{28E368C7-265F-F6EE-449A-9608B53E5371}" dt="2026-03-25T14:39:41.420" v="16"/>
        <pc:sldMkLst>
          <pc:docMk/>
          <pc:sldMk cId="0" sldId="287"/>
        </pc:sldMkLst>
      </pc:sldChg>
      <pc:sldChg chg="del">
        <pc:chgData name="Julia Snajdr" userId="S::julia.snajdr@europeantrails.org::b5b39fba-ed67-4bb2-9110-0a741a5a89f3" providerId="AD" clId="Web-{28E368C7-265F-F6EE-449A-9608B53E5371}" dt="2026-03-25T14:39:41.420" v="15"/>
        <pc:sldMkLst>
          <pc:docMk/>
          <pc:sldMk cId="0" sldId="288"/>
        </pc:sldMkLst>
      </pc:sldChg>
      <pc:sldChg chg="del">
        <pc:chgData name="Julia Snajdr" userId="S::julia.snajdr@europeantrails.org::b5b39fba-ed67-4bb2-9110-0a741a5a89f3" providerId="AD" clId="Web-{28E368C7-265F-F6EE-449A-9608B53E5371}" dt="2026-03-25T14:39:41.420" v="14"/>
        <pc:sldMkLst>
          <pc:docMk/>
          <pc:sldMk cId="0" sldId="289"/>
        </pc:sldMkLst>
      </pc:sldChg>
      <pc:sldChg chg="del">
        <pc:chgData name="Julia Snajdr" userId="S::julia.snajdr@europeantrails.org::b5b39fba-ed67-4bb2-9110-0a741a5a89f3" providerId="AD" clId="Web-{28E368C7-265F-F6EE-449A-9608B53E5371}" dt="2026-03-25T14:39:41.420" v="13"/>
        <pc:sldMkLst>
          <pc:docMk/>
          <pc:sldMk cId="0" sldId="290"/>
        </pc:sldMkLst>
      </pc:sldChg>
      <pc:sldChg chg="del">
        <pc:chgData name="Julia Snajdr" userId="S::julia.snajdr@europeantrails.org::b5b39fba-ed67-4bb2-9110-0a741a5a89f3" providerId="AD" clId="Web-{28E368C7-265F-F6EE-449A-9608B53E5371}" dt="2026-03-25T14:39:41.420" v="12"/>
        <pc:sldMkLst>
          <pc:docMk/>
          <pc:sldMk cId="0" sldId="291"/>
        </pc:sldMkLst>
      </pc:sldChg>
      <pc:sldChg chg="del">
        <pc:chgData name="Julia Snajdr" userId="S::julia.snajdr@europeantrails.org::b5b39fba-ed67-4bb2-9110-0a741a5a89f3" providerId="AD" clId="Web-{28E368C7-265F-F6EE-449A-9608B53E5371}" dt="2026-03-25T14:39:41.420" v="11"/>
        <pc:sldMkLst>
          <pc:docMk/>
          <pc:sldMk cId="0" sldId="292"/>
        </pc:sldMkLst>
      </pc:sldChg>
      <pc:sldChg chg="del">
        <pc:chgData name="Julia Snajdr" userId="S::julia.snajdr@europeantrails.org::b5b39fba-ed67-4bb2-9110-0a741a5a89f3" providerId="AD" clId="Web-{28E368C7-265F-F6EE-449A-9608B53E5371}" dt="2026-03-25T14:39:41.420" v="10"/>
        <pc:sldMkLst>
          <pc:docMk/>
          <pc:sldMk cId="0" sldId="293"/>
        </pc:sldMkLst>
      </pc:sldChg>
      <pc:sldChg chg="del">
        <pc:chgData name="Julia Snajdr" userId="S::julia.snajdr@europeantrails.org::b5b39fba-ed67-4bb2-9110-0a741a5a89f3" providerId="AD" clId="Web-{28E368C7-265F-F6EE-449A-9608B53E5371}" dt="2026-03-25T14:39:41.514" v="41"/>
        <pc:sldMkLst>
          <pc:docMk/>
          <pc:sldMk cId="3467706357" sldId="294"/>
        </pc:sldMkLst>
      </pc:sldChg>
      <pc:sldChg chg="del">
        <pc:chgData name="Julia Snajdr" userId="S::julia.snajdr@europeantrails.org::b5b39fba-ed67-4bb2-9110-0a741a5a89f3" providerId="AD" clId="Web-{28E368C7-265F-F6EE-449A-9608B53E5371}" dt="2026-03-25T14:39:41.482" v="35"/>
        <pc:sldMkLst>
          <pc:docMk/>
          <pc:sldMk cId="1896643837" sldId="297"/>
        </pc:sldMkLst>
      </pc:sldChg>
      <pc:sldChg chg="del">
        <pc:chgData name="Julia Snajdr" userId="S::julia.snajdr@europeantrails.org::b5b39fba-ed67-4bb2-9110-0a741a5a89f3" providerId="AD" clId="Web-{28E368C7-265F-F6EE-449A-9608B53E5371}" dt="2026-03-25T14:39:41.435" v="24"/>
        <pc:sldMkLst>
          <pc:docMk/>
          <pc:sldMk cId="3521755927" sldId="304"/>
        </pc:sldMkLst>
      </pc:sldChg>
      <pc:sldChg chg="del">
        <pc:chgData name="Julia Snajdr" userId="S::julia.snajdr@europeantrails.org::b5b39fba-ed67-4bb2-9110-0a741a5a89f3" providerId="AD" clId="Web-{28E368C7-265F-F6EE-449A-9608B53E5371}" dt="2026-03-25T14:39:22.779" v="5"/>
        <pc:sldMkLst>
          <pc:docMk/>
          <pc:sldMk cId="0" sldId="311"/>
        </pc:sldMkLst>
      </pc:sldChg>
      <pc:sldChg chg="del">
        <pc:chgData name="Julia Snajdr" userId="S::julia.snajdr@europeantrails.org::b5b39fba-ed67-4bb2-9110-0a741a5a89f3" providerId="AD" clId="Web-{28E368C7-265F-F6EE-449A-9608B53E5371}" dt="2026-03-25T14:39:22.763" v="4"/>
        <pc:sldMkLst>
          <pc:docMk/>
          <pc:sldMk cId="2021165924" sldId="314"/>
        </pc:sldMkLst>
      </pc:sldChg>
      <pc:sldChg chg="del">
        <pc:chgData name="Julia Snajdr" userId="S::julia.snajdr@europeantrails.org::b5b39fba-ed67-4bb2-9110-0a741a5a89f3" providerId="AD" clId="Web-{28E368C7-265F-F6EE-449A-9608B53E5371}" dt="2026-03-25T14:39:22.763" v="3"/>
        <pc:sldMkLst>
          <pc:docMk/>
          <pc:sldMk cId="2831639263" sldId="318"/>
        </pc:sldMkLst>
      </pc:sldChg>
      <pc:sldChg chg="addSp delSp modSp">
        <pc:chgData name="Julia Snajdr" userId="S::julia.snajdr@europeantrails.org::b5b39fba-ed67-4bb2-9110-0a741a5a89f3" providerId="AD" clId="Web-{28E368C7-265F-F6EE-449A-9608B53E5371}" dt="2026-03-25T14:45:18.311" v="190" actId="20577"/>
        <pc:sldMkLst>
          <pc:docMk/>
          <pc:sldMk cId="2796880038" sldId="333"/>
        </pc:sldMkLst>
        <pc:spChg chg="del mod">
          <ac:chgData name="Julia Snajdr" userId="S::julia.snajdr@europeantrails.org::b5b39fba-ed67-4bb2-9110-0a741a5a89f3" providerId="AD" clId="Web-{28E368C7-265F-F6EE-449A-9608B53E5371}" dt="2026-03-25T14:39:48.342" v="54"/>
          <ac:spMkLst>
            <pc:docMk/>
            <pc:sldMk cId="2796880038" sldId="333"/>
            <ac:spMk id="2" creationId="{7468EFEB-C2CC-498D-1475-B3A25B368239}"/>
          </ac:spMkLst>
        </pc:spChg>
        <pc:spChg chg="mod">
          <ac:chgData name="Julia Snajdr" userId="S::julia.snajdr@europeantrails.org::b5b39fba-ed67-4bb2-9110-0a741a5a89f3" providerId="AD" clId="Web-{28E368C7-265F-F6EE-449A-9608B53E5371}" dt="2026-03-25T14:41:37.623" v="63" actId="20577"/>
          <ac:spMkLst>
            <pc:docMk/>
            <pc:sldMk cId="2796880038" sldId="333"/>
            <ac:spMk id="3" creationId="{7D0374F8-277B-5EEA-6B11-943172FD1940}"/>
          </ac:spMkLst>
        </pc:spChg>
        <pc:spChg chg="mod">
          <ac:chgData name="Julia Snajdr" userId="S::julia.snajdr@europeantrails.org::b5b39fba-ed67-4bb2-9110-0a741a5a89f3" providerId="AD" clId="Web-{28E368C7-265F-F6EE-449A-9608B53E5371}" dt="2026-03-25T14:41:48.405" v="66" actId="20577"/>
          <ac:spMkLst>
            <pc:docMk/>
            <pc:sldMk cId="2796880038" sldId="333"/>
            <ac:spMk id="4" creationId="{2EDCBDDC-C711-1FC7-30D1-08E198315BC7}"/>
          </ac:spMkLst>
        </pc:spChg>
        <pc:spChg chg="mod">
          <ac:chgData name="Julia Snajdr" userId="S::julia.snajdr@europeantrails.org::b5b39fba-ed67-4bb2-9110-0a741a5a89f3" providerId="AD" clId="Web-{28E368C7-265F-F6EE-449A-9608B53E5371}" dt="2026-03-25T14:42:50.780" v="108" actId="20577"/>
          <ac:spMkLst>
            <pc:docMk/>
            <pc:sldMk cId="2796880038" sldId="333"/>
            <ac:spMk id="5" creationId="{A8A88BA9-57A5-4A77-F523-BF3F66FAEEB2}"/>
          </ac:spMkLst>
        </pc:spChg>
        <pc:spChg chg="mod">
          <ac:chgData name="Julia Snajdr" userId="S::julia.snajdr@europeantrails.org::b5b39fba-ed67-4bb2-9110-0a741a5a89f3" providerId="AD" clId="Web-{28E368C7-265F-F6EE-449A-9608B53E5371}" dt="2026-03-25T14:43:00.046" v="114" actId="20577"/>
          <ac:spMkLst>
            <pc:docMk/>
            <pc:sldMk cId="2796880038" sldId="333"/>
            <ac:spMk id="6" creationId="{8A2069C8-0452-8323-B2B2-AF5E0ADC8150}"/>
          </ac:spMkLst>
        </pc:spChg>
        <pc:spChg chg="mod">
          <ac:chgData name="Julia Snajdr" userId="S::julia.snajdr@europeantrails.org::b5b39fba-ed67-4bb2-9110-0a741a5a89f3" providerId="AD" clId="Web-{28E368C7-265F-F6EE-449A-9608B53E5371}" dt="2026-03-25T14:43:02.374" v="116" actId="20577"/>
          <ac:spMkLst>
            <pc:docMk/>
            <pc:sldMk cId="2796880038" sldId="333"/>
            <ac:spMk id="7" creationId="{E321EEF8-E3E8-D5E3-1B1C-54064BB1DBB6}"/>
          </ac:spMkLst>
        </pc:spChg>
        <pc:spChg chg="add del mod">
          <ac:chgData name="Julia Snajdr" userId="S::julia.snajdr@europeantrails.org::b5b39fba-ed67-4bb2-9110-0a741a5a89f3" providerId="AD" clId="Web-{28E368C7-265F-F6EE-449A-9608B53E5371}" dt="2026-03-25T14:44:04.155" v="133"/>
          <ac:spMkLst>
            <pc:docMk/>
            <pc:sldMk cId="2796880038" sldId="333"/>
            <ac:spMk id="8" creationId="{B2BE6174-0144-EDAC-01CE-BFF2215026D3}"/>
          </ac:spMkLst>
        </pc:spChg>
        <pc:spChg chg="mod">
          <ac:chgData name="Julia Snajdr" userId="S::julia.snajdr@europeantrails.org::b5b39fba-ed67-4bb2-9110-0a741a5a89f3" providerId="AD" clId="Web-{28E368C7-265F-F6EE-449A-9608B53E5371}" dt="2026-03-25T14:43:22.467" v="127" actId="20577"/>
          <ac:spMkLst>
            <pc:docMk/>
            <pc:sldMk cId="2796880038" sldId="333"/>
            <ac:spMk id="9" creationId="{8D4BDB06-69EC-BEC3-6D3A-57DBC1EFA836}"/>
          </ac:spMkLst>
        </pc:spChg>
        <pc:spChg chg="add mod">
          <ac:chgData name="Julia Snajdr" userId="S::julia.snajdr@europeantrails.org::b5b39fba-ed67-4bb2-9110-0a741a5a89f3" providerId="AD" clId="Web-{28E368C7-265F-F6EE-449A-9608B53E5371}" dt="2026-03-25T14:45:18.311" v="190" actId="20577"/>
          <ac:spMkLst>
            <pc:docMk/>
            <pc:sldMk cId="2796880038" sldId="333"/>
            <ac:spMk id="10" creationId="{6BE93477-AFB2-F7B4-C805-9E0EDDBDD5D8}"/>
          </ac:spMkLst>
        </pc:spChg>
        <pc:spChg chg="mod">
          <ac:chgData name="Julia Snajdr" userId="S::julia.snajdr@europeantrails.org::b5b39fba-ed67-4bb2-9110-0a741a5a89f3" providerId="AD" clId="Web-{28E368C7-265F-F6EE-449A-9608B53E5371}" dt="2026-03-25T14:43:15.702" v="123" actId="20577"/>
          <ac:spMkLst>
            <pc:docMk/>
            <pc:sldMk cId="2796880038" sldId="333"/>
            <ac:spMk id="11" creationId="{1D82DCD2-47FF-0E27-C05C-5965624B595D}"/>
          </ac:spMkLst>
        </pc:spChg>
        <pc:spChg chg="mod">
          <ac:chgData name="Julia Snajdr" userId="S::julia.snajdr@europeantrails.org::b5b39fba-ed67-4bb2-9110-0a741a5a89f3" providerId="AD" clId="Web-{28E368C7-265F-F6EE-449A-9608B53E5371}" dt="2026-03-25T14:42:38.420" v="100" actId="20577"/>
          <ac:spMkLst>
            <pc:docMk/>
            <pc:sldMk cId="2796880038" sldId="333"/>
            <ac:spMk id="15" creationId="{7319E37E-458D-5CAD-18FA-EDCB7AC31DC1}"/>
          </ac:spMkLst>
        </pc:spChg>
        <pc:spChg chg="mod">
          <ac:chgData name="Julia Snajdr" userId="S::julia.snajdr@europeantrails.org::b5b39fba-ed67-4bb2-9110-0a741a5a89f3" providerId="AD" clId="Web-{28E368C7-265F-F6EE-449A-9608B53E5371}" dt="2026-03-25T14:42:53.421" v="111" actId="20577"/>
          <ac:spMkLst>
            <pc:docMk/>
            <pc:sldMk cId="2796880038" sldId="333"/>
            <ac:spMk id="16" creationId="{6B28B2A1-9130-4BD6-6571-EF60EC8C5AA6}"/>
          </ac:spMkLst>
        </pc:spChg>
        <pc:spChg chg="mod">
          <ac:chgData name="Julia Snajdr" userId="S::julia.snajdr@europeantrails.org::b5b39fba-ed67-4bb2-9110-0a741a5a89f3" providerId="AD" clId="Web-{28E368C7-265F-F6EE-449A-9608B53E5371}" dt="2026-03-25T14:43:05.874" v="118" actId="20577"/>
          <ac:spMkLst>
            <pc:docMk/>
            <pc:sldMk cId="2796880038" sldId="333"/>
            <ac:spMk id="17" creationId="{0AE82656-5CC5-4838-FAC1-C486385BAE1D}"/>
          </ac:spMkLst>
        </pc:spChg>
        <pc:spChg chg="mod">
          <ac:chgData name="Julia Snajdr" userId="S::julia.snajdr@europeantrails.org::b5b39fba-ed67-4bb2-9110-0a741a5a89f3" providerId="AD" clId="Web-{28E368C7-265F-F6EE-449A-9608B53E5371}" dt="2026-03-25T14:43:10.342" v="120" actId="20577"/>
          <ac:spMkLst>
            <pc:docMk/>
            <pc:sldMk cId="2796880038" sldId="333"/>
            <ac:spMk id="19" creationId="{1567292A-3E1D-BBCF-878F-D14B14EFF4C8}"/>
          </ac:spMkLst>
        </pc:spChg>
        <pc:spChg chg="mod">
          <ac:chgData name="Julia Snajdr" userId="S::julia.snajdr@europeantrails.org::b5b39fba-ed67-4bb2-9110-0a741a5a89f3" providerId="AD" clId="Web-{28E368C7-265F-F6EE-449A-9608B53E5371}" dt="2026-03-25T14:40:25.514" v="56" actId="20577"/>
          <ac:spMkLst>
            <pc:docMk/>
            <pc:sldMk cId="2796880038" sldId="333"/>
            <ac:spMk id="381" creationId="{32869D35-A2F9-3DCF-DC84-D8F54DB43362}"/>
          </ac:spMkLst>
        </pc:spChg>
      </pc:sldChg>
      <pc:sldChg chg="del">
        <pc:chgData name="Julia Snajdr" userId="S::julia.snajdr@europeantrails.org::b5b39fba-ed67-4bb2-9110-0a741a5a89f3" providerId="AD" clId="Web-{28E368C7-265F-F6EE-449A-9608B53E5371}" dt="2026-03-25T14:39:41.451" v="25"/>
        <pc:sldMkLst>
          <pc:docMk/>
          <pc:sldMk cId="3443835694" sldId="343"/>
        </pc:sldMkLst>
      </pc:sldChg>
      <pc:sldChg chg="del">
        <pc:chgData name="Julia Snajdr" userId="S::julia.snajdr@europeantrails.org::b5b39fba-ed67-4bb2-9110-0a741a5a89f3" providerId="AD" clId="Web-{28E368C7-265F-F6EE-449A-9608B53E5371}" dt="2026-03-25T14:39:41.498" v="36"/>
        <pc:sldMkLst>
          <pc:docMk/>
          <pc:sldMk cId="1747020610" sldId="348"/>
        </pc:sldMkLst>
      </pc:sldChg>
      <pc:sldChg chg="del">
        <pc:chgData name="Julia Snajdr" userId="S::julia.snajdr@europeantrails.org::b5b39fba-ed67-4bb2-9110-0a741a5a89f3" providerId="AD" clId="Web-{28E368C7-265F-F6EE-449A-9608B53E5371}" dt="2026-03-25T14:39:41.482" v="33"/>
        <pc:sldMkLst>
          <pc:docMk/>
          <pc:sldMk cId="0" sldId="350"/>
        </pc:sldMkLst>
      </pc:sldChg>
      <pc:sldChg chg="del">
        <pc:chgData name="Julia Snajdr" userId="S::julia.snajdr@europeantrails.org::b5b39fba-ed67-4bb2-9110-0a741a5a89f3" providerId="AD" clId="Web-{28E368C7-265F-F6EE-449A-9608B53E5371}" dt="2026-03-25T14:39:22.748" v="1"/>
        <pc:sldMkLst>
          <pc:docMk/>
          <pc:sldMk cId="222985542" sldId="356"/>
        </pc:sldMkLst>
      </pc:sldChg>
      <pc:sldChg chg="del">
        <pc:chgData name="Julia Snajdr" userId="S::julia.snajdr@europeantrails.org::b5b39fba-ed67-4bb2-9110-0a741a5a89f3" providerId="AD" clId="Web-{28E368C7-265F-F6EE-449A-9608B53E5371}" dt="2026-03-25T14:39:41.545" v="49"/>
        <pc:sldMkLst>
          <pc:docMk/>
          <pc:sldMk cId="45211905" sldId="359"/>
        </pc:sldMkLst>
      </pc:sldChg>
      <pc:sldChg chg="del">
        <pc:chgData name="Julia Snajdr" userId="S::julia.snajdr@europeantrails.org::b5b39fba-ed67-4bb2-9110-0a741a5a89f3" providerId="AD" clId="Web-{28E368C7-265F-F6EE-449A-9608B53E5371}" dt="2026-03-25T14:39:22.732" v="0"/>
        <pc:sldMkLst>
          <pc:docMk/>
          <pc:sldMk cId="4259526835" sldId="14091"/>
        </pc:sldMkLst>
      </pc:sldChg>
      <pc:sldChg chg="del">
        <pc:chgData name="Julia Snajdr" userId="S::julia.snajdr@europeantrails.org::b5b39fba-ed67-4bb2-9110-0a741a5a89f3" providerId="AD" clId="Web-{28E368C7-265F-F6EE-449A-9608B53E5371}" dt="2026-03-25T14:39:41.545" v="48"/>
        <pc:sldMkLst>
          <pc:docMk/>
          <pc:sldMk cId="2658601978" sldId="14121"/>
        </pc:sldMkLst>
      </pc:sldChg>
      <pc:sldChg chg="del">
        <pc:chgData name="Julia Snajdr" userId="S::julia.snajdr@europeantrails.org::b5b39fba-ed67-4bb2-9110-0a741a5a89f3" providerId="AD" clId="Web-{28E368C7-265F-F6EE-449A-9608B53E5371}" dt="2026-03-25T14:39:41.561" v="50"/>
        <pc:sldMkLst>
          <pc:docMk/>
          <pc:sldMk cId="217982234" sldId="14130"/>
        </pc:sldMkLst>
      </pc:sldChg>
      <pc:sldChg chg="del">
        <pc:chgData name="Julia Snajdr" userId="S::julia.snajdr@europeantrails.org::b5b39fba-ed67-4bb2-9110-0a741a5a89f3" providerId="AD" clId="Web-{28E368C7-265F-F6EE-449A-9608B53E5371}" dt="2026-03-25T14:39:22.779" v="8"/>
        <pc:sldMkLst>
          <pc:docMk/>
          <pc:sldMk cId="2805291019" sldId="14132"/>
        </pc:sldMkLst>
      </pc:sldChg>
      <pc:sldChg chg="del">
        <pc:chgData name="Julia Snajdr" userId="S::julia.snajdr@europeantrails.org::b5b39fba-ed67-4bb2-9110-0a741a5a89f3" providerId="AD" clId="Web-{28E368C7-265F-F6EE-449A-9608B53E5371}" dt="2026-03-25T14:39:41.498" v="37"/>
        <pc:sldMkLst>
          <pc:docMk/>
          <pc:sldMk cId="838576919" sldId="14133"/>
        </pc:sldMkLst>
      </pc:sldChg>
      <pc:sldChg chg="del">
        <pc:chgData name="Julia Snajdr" userId="S::julia.snajdr@europeantrails.org::b5b39fba-ed67-4bb2-9110-0a741a5a89f3" providerId="AD" clId="Web-{28E368C7-265F-F6EE-449A-9608B53E5371}" dt="2026-03-25T14:39:41.561" v="51"/>
        <pc:sldMkLst>
          <pc:docMk/>
          <pc:sldMk cId="2578035624" sldId="14134"/>
        </pc:sldMkLst>
      </pc:sldChg>
      <pc:sldChg chg="del">
        <pc:chgData name="Julia Snajdr" userId="S::julia.snajdr@europeantrails.org::b5b39fba-ed67-4bb2-9110-0a741a5a89f3" providerId="AD" clId="Web-{28E368C7-265F-F6EE-449A-9608B53E5371}" dt="2026-03-25T14:39:41.451" v="27"/>
        <pc:sldMkLst>
          <pc:docMk/>
          <pc:sldMk cId="434562291" sldId="14135"/>
        </pc:sldMkLst>
      </pc:sldChg>
      <pc:sldChg chg="del">
        <pc:chgData name="Julia Snajdr" userId="S::julia.snajdr@europeantrails.org::b5b39fba-ed67-4bb2-9110-0a741a5a89f3" providerId="AD" clId="Web-{28E368C7-265F-F6EE-449A-9608B53E5371}" dt="2026-03-25T14:39:41.451" v="26"/>
        <pc:sldMkLst>
          <pc:docMk/>
          <pc:sldMk cId="624229948" sldId="14136"/>
        </pc:sldMkLst>
      </pc:sldChg>
      <pc:sldChg chg="del">
        <pc:chgData name="Julia Snajdr" userId="S::julia.snajdr@europeantrails.org::b5b39fba-ed67-4bb2-9110-0a741a5a89f3" providerId="AD" clId="Web-{28E368C7-265F-F6EE-449A-9608B53E5371}" dt="2026-03-25T14:39:22.748" v="2"/>
        <pc:sldMkLst>
          <pc:docMk/>
          <pc:sldMk cId="1776139465" sldId="14137"/>
        </pc:sldMkLst>
      </pc:sldChg>
      <pc:sldChg chg="del">
        <pc:chgData name="Julia Snajdr" userId="S::julia.snajdr@europeantrails.org::b5b39fba-ed67-4bb2-9110-0a741a5a89f3" providerId="AD" clId="Web-{28E368C7-265F-F6EE-449A-9608B53E5371}" dt="2026-03-25T14:39:41.529" v="42"/>
        <pc:sldMkLst>
          <pc:docMk/>
          <pc:sldMk cId="182646797" sldId="14139"/>
        </pc:sldMkLst>
      </pc:sldChg>
      <pc:sldChg chg="del">
        <pc:chgData name="Julia Snajdr" userId="S::julia.snajdr@europeantrails.org::b5b39fba-ed67-4bb2-9110-0a741a5a89f3" providerId="AD" clId="Web-{28E368C7-265F-F6EE-449A-9608B53E5371}" dt="2026-03-25T14:39:41.514" v="40"/>
        <pc:sldMkLst>
          <pc:docMk/>
          <pc:sldMk cId="1066654246" sldId="14140"/>
        </pc:sldMkLst>
      </pc:sldChg>
      <pc:sldChg chg="del">
        <pc:chgData name="Julia Snajdr" userId="S::julia.snajdr@europeantrails.org::b5b39fba-ed67-4bb2-9110-0a741a5a89f3" providerId="AD" clId="Web-{28E368C7-265F-F6EE-449A-9608B53E5371}" dt="2026-03-25T14:39:41.514" v="39"/>
        <pc:sldMkLst>
          <pc:docMk/>
          <pc:sldMk cId="4155543241" sldId="14141"/>
        </pc:sldMkLst>
      </pc:sldChg>
      <pc:sldChg chg="del">
        <pc:chgData name="Julia Snajdr" userId="S::julia.snajdr@europeantrails.org::b5b39fba-ed67-4bb2-9110-0a741a5a89f3" providerId="AD" clId="Web-{28E368C7-265F-F6EE-449A-9608B53E5371}" dt="2026-03-25T14:39:41.514" v="38"/>
        <pc:sldMkLst>
          <pc:docMk/>
          <pc:sldMk cId="2475989877" sldId="14142"/>
        </pc:sldMkLst>
      </pc:sldChg>
      <pc:sldChg chg="del">
        <pc:chgData name="Julia Snajdr" userId="S::julia.snajdr@europeantrails.org::b5b39fba-ed67-4bb2-9110-0a741a5a89f3" providerId="AD" clId="Web-{28E368C7-265F-F6EE-449A-9608B53E5371}" dt="2026-03-25T14:39:41.529" v="47"/>
        <pc:sldMkLst>
          <pc:docMk/>
          <pc:sldMk cId="2322189203" sldId="14147"/>
        </pc:sldMkLst>
      </pc:sldChg>
      <pc:sldChg chg="del">
        <pc:chgData name="Julia Snajdr" userId="S::julia.snajdr@europeantrails.org::b5b39fba-ed67-4bb2-9110-0a741a5a89f3" providerId="AD" clId="Web-{28E368C7-265F-F6EE-449A-9608B53E5371}" dt="2026-03-25T14:39:41.529" v="46"/>
        <pc:sldMkLst>
          <pc:docMk/>
          <pc:sldMk cId="1061452265" sldId="14148"/>
        </pc:sldMkLst>
      </pc:sldChg>
      <pc:sldChg chg="del">
        <pc:chgData name="Julia Snajdr" userId="S::julia.snajdr@europeantrails.org::b5b39fba-ed67-4bb2-9110-0a741a5a89f3" providerId="AD" clId="Web-{28E368C7-265F-F6EE-449A-9608B53E5371}" dt="2026-03-25T14:39:41.529" v="45"/>
        <pc:sldMkLst>
          <pc:docMk/>
          <pc:sldMk cId="214432485" sldId="14149"/>
        </pc:sldMkLst>
      </pc:sldChg>
      <pc:sldChg chg="del">
        <pc:chgData name="Julia Snajdr" userId="S::julia.snajdr@europeantrails.org::b5b39fba-ed67-4bb2-9110-0a741a5a89f3" providerId="AD" clId="Web-{28E368C7-265F-F6EE-449A-9608B53E5371}" dt="2026-03-25T14:39:41.529" v="44"/>
        <pc:sldMkLst>
          <pc:docMk/>
          <pc:sldMk cId="1747619370" sldId="14150"/>
        </pc:sldMkLst>
      </pc:sldChg>
      <pc:sldChg chg="del">
        <pc:chgData name="Julia Snajdr" userId="S::julia.snajdr@europeantrails.org::b5b39fba-ed67-4bb2-9110-0a741a5a89f3" providerId="AD" clId="Web-{28E368C7-265F-F6EE-449A-9608B53E5371}" dt="2026-03-25T14:39:41.529" v="43"/>
        <pc:sldMkLst>
          <pc:docMk/>
          <pc:sldMk cId="713231692" sldId="14151"/>
        </pc:sldMkLst>
      </pc:sldChg>
      <pc:sldChg chg="del">
        <pc:chgData name="Julia Snajdr" userId="S::julia.snajdr@europeantrails.org::b5b39fba-ed67-4bb2-9110-0a741a5a89f3" providerId="AD" clId="Web-{28E368C7-265F-F6EE-449A-9608B53E5371}" dt="2026-03-25T14:39:41.467" v="32"/>
        <pc:sldMkLst>
          <pc:docMk/>
          <pc:sldMk cId="2552891552" sldId="14178"/>
        </pc:sldMkLst>
      </pc:sldChg>
      <pc:sldChg chg="del">
        <pc:chgData name="Julia Snajdr" userId="S::julia.snajdr@europeantrails.org::b5b39fba-ed67-4bb2-9110-0a741a5a89f3" providerId="AD" clId="Web-{28E368C7-265F-F6EE-449A-9608B53E5371}" dt="2026-03-25T14:39:41.482" v="34"/>
        <pc:sldMkLst>
          <pc:docMk/>
          <pc:sldMk cId="1905233574" sldId="14181"/>
        </pc:sldMkLst>
      </pc:sldChg>
      <pc:sldChg chg="del">
        <pc:chgData name="Julia Snajdr" userId="S::julia.snajdr@europeantrails.org::b5b39fba-ed67-4bb2-9110-0a741a5a89f3" providerId="AD" clId="Web-{28E368C7-265F-F6EE-449A-9608B53E5371}" dt="2026-03-25T14:39:41.467" v="31"/>
        <pc:sldMkLst>
          <pc:docMk/>
          <pc:sldMk cId="3550835854" sldId="14182"/>
        </pc:sldMkLst>
      </pc:sldChg>
      <pc:sldChg chg="del">
        <pc:chgData name="Julia Snajdr" userId="S::julia.snajdr@europeantrails.org::b5b39fba-ed67-4bb2-9110-0a741a5a89f3" providerId="AD" clId="Web-{28E368C7-265F-F6EE-449A-9608B53E5371}" dt="2026-03-25T14:39:41.467" v="30"/>
        <pc:sldMkLst>
          <pc:docMk/>
          <pc:sldMk cId="4104566732" sldId="14183"/>
        </pc:sldMkLst>
      </pc:sldChg>
      <pc:sldChg chg="del">
        <pc:chgData name="Julia Snajdr" userId="S::julia.snajdr@europeantrails.org::b5b39fba-ed67-4bb2-9110-0a741a5a89f3" providerId="AD" clId="Web-{28E368C7-265F-F6EE-449A-9608B53E5371}" dt="2026-03-25T14:39:41.467" v="29"/>
        <pc:sldMkLst>
          <pc:docMk/>
          <pc:sldMk cId="389793342" sldId="14184"/>
        </pc:sldMkLst>
      </pc:sldChg>
      <pc:sldChg chg="del">
        <pc:chgData name="Julia Snajdr" userId="S::julia.snajdr@europeantrails.org::b5b39fba-ed67-4bb2-9110-0a741a5a89f3" providerId="AD" clId="Web-{28E368C7-265F-F6EE-449A-9608B53E5371}" dt="2026-03-25T14:39:41.467" v="28"/>
        <pc:sldMkLst>
          <pc:docMk/>
          <pc:sldMk cId="474070327" sldId="14185"/>
        </pc:sldMkLst>
      </pc:sldChg>
    </pc:docChg>
  </pc:docChgLst>
  <pc:docChgLst>
    <pc:chgData name="Mischa Crumbach" userId="S::mischa.crumbach_designbyearth.com#ext#@europeantrails.onmicrosoft.com::351c1b75-132d-490b-93d2-3fdbd5f5e25e" providerId="AD" clId="Web-{0F862BD8-4DFA-84D8-1C47-9A7CA6A23B0E}"/>
    <pc:docChg chg="addSld delSld modSld sldOrd modMainMaster">
      <pc:chgData name="Mischa Crumbach" userId="S::mischa.crumbach_designbyearth.com#ext#@europeantrails.onmicrosoft.com::351c1b75-132d-490b-93d2-3fdbd5f5e25e" providerId="AD" clId="Web-{0F862BD8-4DFA-84D8-1C47-9A7CA6A23B0E}" dt="2026-03-12T11:13:37.779" v="352"/>
      <pc:docMkLst>
        <pc:docMk/>
      </pc:docMkLst>
      <pc:sldMasterChg chg="modSldLayout">
        <pc:chgData name="Mischa Crumbach" userId="S::mischa.crumbach_designbyearth.com#ext#@europeantrails.onmicrosoft.com::351c1b75-132d-490b-93d2-3fdbd5f5e25e" providerId="AD" clId="Web-{0F862BD8-4DFA-84D8-1C47-9A7CA6A23B0E}" dt="2026-03-12T10:46:08.075" v="45"/>
        <pc:sldMasterMkLst>
          <pc:docMk/>
          <pc:sldMasterMk cId="3613220707" sldId="2147483648"/>
        </pc:sldMasterMkLst>
        <pc:sldLayoutChg chg="replId">
          <pc:chgData name="Mischa Crumbach" userId="S::mischa.crumbach_designbyearth.com#ext#@europeantrails.onmicrosoft.com::351c1b75-132d-490b-93d2-3fdbd5f5e25e" providerId="AD" clId="Web-{0F862BD8-4DFA-84D8-1C47-9A7CA6A23B0E}" dt="2026-03-12T10:46:08.075" v="45"/>
          <pc:sldLayoutMkLst>
            <pc:docMk/>
            <pc:sldMasterMk cId="3613220707" sldId="2147483648"/>
            <pc:sldLayoutMk cId="2766750861" sldId="2147484158"/>
          </pc:sldLayoutMkLst>
        </pc:sldLayoutChg>
        <pc:sldLayoutChg chg="replId">
          <pc:chgData name="Mischa Crumbach" userId="S::mischa.crumbach_designbyearth.com#ext#@europeantrails.onmicrosoft.com::351c1b75-132d-490b-93d2-3fdbd5f5e25e" providerId="AD" clId="Web-{0F862BD8-4DFA-84D8-1C47-9A7CA6A23B0E}" dt="2026-03-12T10:46:08.075" v="45"/>
          <pc:sldLayoutMkLst>
            <pc:docMk/>
            <pc:sldMasterMk cId="3613220707" sldId="2147483648"/>
            <pc:sldLayoutMk cId="2952951446" sldId="2147484166"/>
          </pc:sldLayoutMkLst>
        </pc:sldLayoutChg>
        <pc:sldLayoutChg chg="replId">
          <pc:chgData name="Mischa Crumbach" userId="S::mischa.crumbach_designbyearth.com#ext#@europeantrails.onmicrosoft.com::351c1b75-132d-490b-93d2-3fdbd5f5e25e" providerId="AD" clId="Web-{0F862BD8-4DFA-84D8-1C47-9A7CA6A23B0E}" dt="2026-03-12T10:46:08.075" v="45"/>
          <pc:sldLayoutMkLst>
            <pc:docMk/>
            <pc:sldMasterMk cId="3613220707" sldId="2147483648"/>
            <pc:sldLayoutMk cId="3554280364" sldId="2147484167"/>
          </pc:sldLayoutMkLst>
        </pc:sldLayoutChg>
        <pc:sldLayoutChg chg="replId">
          <pc:chgData name="Mischa Crumbach" userId="S::mischa.crumbach_designbyearth.com#ext#@europeantrails.onmicrosoft.com::351c1b75-132d-490b-93d2-3fdbd5f5e25e" providerId="AD" clId="Web-{0F862BD8-4DFA-84D8-1C47-9A7CA6A23B0E}" dt="2026-03-12T10:46:08.075" v="45"/>
          <pc:sldLayoutMkLst>
            <pc:docMk/>
            <pc:sldMasterMk cId="3613220707" sldId="2147483648"/>
            <pc:sldLayoutMk cId="3946835924" sldId="2147484175"/>
          </pc:sldLayoutMkLst>
        </pc:sldLayoutChg>
      </pc:sldMasterChg>
      <pc:sldMasterChg chg="modSldLayout">
        <pc:chgData name="Mischa Crumbach" userId="S::mischa.crumbach_designbyearth.com#ext#@europeantrails.onmicrosoft.com::351c1b75-132d-490b-93d2-3fdbd5f5e25e" providerId="AD" clId="Web-{0F862BD8-4DFA-84D8-1C47-9A7CA6A23B0E}" dt="2026-03-12T10:46:08.075" v="45"/>
        <pc:sldMasterMkLst>
          <pc:docMk/>
          <pc:sldMasterMk cId="1387289285" sldId="2147483652"/>
        </pc:sldMasterMkLst>
        <pc:sldLayoutChg chg="replId">
          <pc:chgData name="Mischa Crumbach" userId="S::mischa.crumbach_designbyearth.com#ext#@europeantrails.onmicrosoft.com::351c1b75-132d-490b-93d2-3fdbd5f5e25e" providerId="AD" clId="Web-{0F862BD8-4DFA-84D8-1C47-9A7CA6A23B0E}" dt="2026-03-12T10:46:08.075" v="45"/>
          <pc:sldLayoutMkLst>
            <pc:docMk/>
            <pc:sldMasterMk cId="1387289285" sldId="2147483652"/>
            <pc:sldLayoutMk cId="2624049338" sldId="2147484154"/>
          </pc:sldLayoutMkLst>
        </pc:sldLayoutChg>
        <pc:sldLayoutChg chg="replId">
          <pc:chgData name="Mischa Crumbach" userId="S::mischa.crumbach_designbyearth.com#ext#@europeantrails.onmicrosoft.com::351c1b75-132d-490b-93d2-3fdbd5f5e25e" providerId="AD" clId="Web-{0F862BD8-4DFA-84D8-1C47-9A7CA6A23B0E}" dt="2026-03-12T10:46:08.075" v="45"/>
          <pc:sldLayoutMkLst>
            <pc:docMk/>
            <pc:sldMasterMk cId="1387289285" sldId="2147483652"/>
            <pc:sldLayoutMk cId="797559865" sldId="2147484155"/>
          </pc:sldLayoutMkLst>
        </pc:sldLayoutChg>
        <pc:sldLayoutChg chg="replId">
          <pc:chgData name="Mischa Crumbach" userId="S::mischa.crumbach_designbyearth.com#ext#@europeantrails.onmicrosoft.com::351c1b75-132d-490b-93d2-3fdbd5f5e25e" providerId="AD" clId="Web-{0F862BD8-4DFA-84D8-1C47-9A7CA6A23B0E}" dt="2026-03-12T10:46:08.075" v="45"/>
          <pc:sldLayoutMkLst>
            <pc:docMk/>
            <pc:sldMasterMk cId="1387289285" sldId="2147483652"/>
            <pc:sldLayoutMk cId="225227846" sldId="2147484156"/>
          </pc:sldLayoutMkLst>
        </pc:sldLayoutChg>
        <pc:sldLayoutChg chg="replId">
          <pc:chgData name="Mischa Crumbach" userId="S::mischa.crumbach_designbyearth.com#ext#@europeantrails.onmicrosoft.com::351c1b75-132d-490b-93d2-3fdbd5f5e25e" providerId="AD" clId="Web-{0F862BD8-4DFA-84D8-1C47-9A7CA6A23B0E}" dt="2026-03-12T10:46:08.075" v="45"/>
          <pc:sldLayoutMkLst>
            <pc:docMk/>
            <pc:sldMasterMk cId="1387289285" sldId="2147483652"/>
            <pc:sldLayoutMk cId="2139420061" sldId="2147484157"/>
          </pc:sldLayoutMkLst>
        </pc:sldLayoutChg>
        <pc:sldLayoutChg chg="replId">
          <pc:chgData name="Mischa Crumbach" userId="S::mischa.crumbach_designbyearth.com#ext#@europeantrails.onmicrosoft.com::351c1b75-132d-490b-93d2-3fdbd5f5e25e" providerId="AD" clId="Web-{0F862BD8-4DFA-84D8-1C47-9A7CA6A23B0E}" dt="2026-03-12T10:46:08.075" v="45"/>
          <pc:sldLayoutMkLst>
            <pc:docMk/>
            <pc:sldMasterMk cId="1387289285" sldId="2147483652"/>
            <pc:sldLayoutMk cId="1829166888" sldId="2147484159"/>
          </pc:sldLayoutMkLst>
        </pc:sldLayoutChg>
        <pc:sldLayoutChg chg="replId">
          <pc:chgData name="Mischa Crumbach" userId="S::mischa.crumbach_designbyearth.com#ext#@europeantrails.onmicrosoft.com::351c1b75-132d-490b-93d2-3fdbd5f5e25e" providerId="AD" clId="Web-{0F862BD8-4DFA-84D8-1C47-9A7CA6A23B0E}" dt="2026-03-12T10:46:08.075" v="45"/>
          <pc:sldLayoutMkLst>
            <pc:docMk/>
            <pc:sldMasterMk cId="1387289285" sldId="2147483652"/>
            <pc:sldLayoutMk cId="3802813741" sldId="2147484160"/>
          </pc:sldLayoutMkLst>
        </pc:sldLayoutChg>
        <pc:sldLayoutChg chg="replId">
          <pc:chgData name="Mischa Crumbach" userId="S::mischa.crumbach_designbyearth.com#ext#@europeantrails.onmicrosoft.com::351c1b75-132d-490b-93d2-3fdbd5f5e25e" providerId="AD" clId="Web-{0F862BD8-4DFA-84D8-1C47-9A7CA6A23B0E}" dt="2026-03-12T10:46:08.075" v="45"/>
          <pc:sldLayoutMkLst>
            <pc:docMk/>
            <pc:sldMasterMk cId="1387289285" sldId="2147483652"/>
            <pc:sldLayoutMk cId="1455813017" sldId="2147484161"/>
          </pc:sldLayoutMkLst>
        </pc:sldLayoutChg>
        <pc:sldLayoutChg chg="replId">
          <pc:chgData name="Mischa Crumbach" userId="S::mischa.crumbach_designbyearth.com#ext#@europeantrails.onmicrosoft.com::351c1b75-132d-490b-93d2-3fdbd5f5e25e" providerId="AD" clId="Web-{0F862BD8-4DFA-84D8-1C47-9A7CA6A23B0E}" dt="2026-03-12T10:46:08.075" v="45"/>
          <pc:sldLayoutMkLst>
            <pc:docMk/>
            <pc:sldMasterMk cId="1387289285" sldId="2147483652"/>
            <pc:sldLayoutMk cId="4022953088" sldId="2147484162"/>
          </pc:sldLayoutMkLst>
        </pc:sldLayoutChg>
        <pc:sldLayoutChg chg="replId">
          <pc:chgData name="Mischa Crumbach" userId="S::mischa.crumbach_designbyearth.com#ext#@europeantrails.onmicrosoft.com::351c1b75-132d-490b-93d2-3fdbd5f5e25e" providerId="AD" clId="Web-{0F862BD8-4DFA-84D8-1C47-9A7CA6A23B0E}" dt="2026-03-12T10:46:08.075" v="45"/>
          <pc:sldLayoutMkLst>
            <pc:docMk/>
            <pc:sldMasterMk cId="1387289285" sldId="2147483652"/>
            <pc:sldLayoutMk cId="2343737540" sldId="2147484168"/>
          </pc:sldLayoutMkLst>
        </pc:sldLayoutChg>
        <pc:sldLayoutChg chg="replId">
          <pc:chgData name="Mischa Crumbach" userId="S::mischa.crumbach_designbyearth.com#ext#@europeantrails.onmicrosoft.com::351c1b75-132d-490b-93d2-3fdbd5f5e25e" providerId="AD" clId="Web-{0F862BD8-4DFA-84D8-1C47-9A7CA6A23B0E}" dt="2026-03-12T10:46:08.075" v="45"/>
          <pc:sldLayoutMkLst>
            <pc:docMk/>
            <pc:sldMasterMk cId="1387289285" sldId="2147483652"/>
            <pc:sldLayoutMk cId="2075510032" sldId="2147484169"/>
          </pc:sldLayoutMkLst>
        </pc:sldLayoutChg>
        <pc:sldLayoutChg chg="replId">
          <pc:chgData name="Mischa Crumbach" userId="S::mischa.crumbach_designbyearth.com#ext#@europeantrails.onmicrosoft.com::351c1b75-132d-490b-93d2-3fdbd5f5e25e" providerId="AD" clId="Web-{0F862BD8-4DFA-84D8-1C47-9A7CA6A23B0E}" dt="2026-03-12T10:46:08.075" v="45"/>
          <pc:sldLayoutMkLst>
            <pc:docMk/>
            <pc:sldMasterMk cId="1387289285" sldId="2147483652"/>
            <pc:sldLayoutMk cId="3008521337" sldId="2147484172"/>
          </pc:sldLayoutMkLst>
        </pc:sldLayoutChg>
        <pc:sldLayoutChg chg="replId">
          <pc:chgData name="Mischa Crumbach" userId="S::mischa.crumbach_designbyearth.com#ext#@europeantrails.onmicrosoft.com::351c1b75-132d-490b-93d2-3fdbd5f5e25e" providerId="AD" clId="Web-{0F862BD8-4DFA-84D8-1C47-9A7CA6A23B0E}" dt="2026-03-12T10:46:08.075" v="45"/>
          <pc:sldLayoutMkLst>
            <pc:docMk/>
            <pc:sldMasterMk cId="1387289285" sldId="2147483652"/>
            <pc:sldLayoutMk cId="1900649031" sldId="2147484173"/>
          </pc:sldLayoutMkLst>
        </pc:sldLayoutChg>
        <pc:sldLayoutChg chg="replId">
          <pc:chgData name="Mischa Crumbach" userId="S::mischa.crumbach_designbyearth.com#ext#@europeantrails.onmicrosoft.com::351c1b75-132d-490b-93d2-3fdbd5f5e25e" providerId="AD" clId="Web-{0F862BD8-4DFA-84D8-1C47-9A7CA6A23B0E}" dt="2026-03-12T10:46:08.075" v="45"/>
          <pc:sldLayoutMkLst>
            <pc:docMk/>
            <pc:sldMasterMk cId="1387289285" sldId="2147483652"/>
            <pc:sldLayoutMk cId="1341362393" sldId="2147484174"/>
          </pc:sldLayoutMkLst>
        </pc:sldLayoutChg>
        <pc:sldLayoutChg chg="replId">
          <pc:chgData name="Mischa Crumbach" userId="S::mischa.crumbach_designbyearth.com#ext#@europeantrails.onmicrosoft.com::351c1b75-132d-490b-93d2-3fdbd5f5e25e" providerId="AD" clId="Web-{0F862BD8-4DFA-84D8-1C47-9A7CA6A23B0E}" dt="2026-03-12T10:46:08.075" v="45"/>
          <pc:sldLayoutMkLst>
            <pc:docMk/>
            <pc:sldMasterMk cId="1387289285" sldId="2147483652"/>
            <pc:sldLayoutMk cId="866144707" sldId="2147484176"/>
          </pc:sldLayoutMkLst>
        </pc:sldLayoutChg>
        <pc:sldLayoutChg chg="replId">
          <pc:chgData name="Mischa Crumbach" userId="S::mischa.crumbach_designbyearth.com#ext#@europeantrails.onmicrosoft.com::351c1b75-132d-490b-93d2-3fdbd5f5e25e" providerId="AD" clId="Web-{0F862BD8-4DFA-84D8-1C47-9A7CA6A23B0E}" dt="2026-03-12T10:46:08.075" v="45"/>
          <pc:sldLayoutMkLst>
            <pc:docMk/>
            <pc:sldMasterMk cId="1387289285" sldId="2147483652"/>
            <pc:sldLayoutMk cId="3231787239" sldId="2147484177"/>
          </pc:sldLayoutMkLst>
        </pc:sldLayoutChg>
        <pc:sldLayoutChg chg="replId">
          <pc:chgData name="Mischa Crumbach" userId="S::mischa.crumbach_designbyearth.com#ext#@europeantrails.onmicrosoft.com::351c1b75-132d-490b-93d2-3fdbd5f5e25e" providerId="AD" clId="Web-{0F862BD8-4DFA-84D8-1C47-9A7CA6A23B0E}" dt="2026-03-12T10:46:08.075" v="45"/>
          <pc:sldLayoutMkLst>
            <pc:docMk/>
            <pc:sldMasterMk cId="1387289285" sldId="2147483652"/>
            <pc:sldLayoutMk cId="228119893" sldId="2147484178"/>
          </pc:sldLayoutMkLst>
        </pc:sldLayoutChg>
      </pc:sldMasterChg>
      <pc:sldMasterChg chg="modSldLayout">
        <pc:chgData name="Mischa Crumbach" userId="S::mischa.crumbach_designbyearth.com#ext#@europeantrails.onmicrosoft.com::351c1b75-132d-490b-93d2-3fdbd5f5e25e" providerId="AD" clId="Web-{0F862BD8-4DFA-84D8-1C47-9A7CA6A23B0E}" dt="2026-03-12T10:46:08.075" v="45"/>
        <pc:sldMasterMkLst>
          <pc:docMk/>
          <pc:sldMasterMk cId="1921621612" sldId="2147483658"/>
        </pc:sldMasterMkLst>
        <pc:sldLayoutChg chg="replId">
          <pc:chgData name="Mischa Crumbach" userId="S::mischa.crumbach_designbyearth.com#ext#@europeantrails.onmicrosoft.com::351c1b75-132d-490b-93d2-3fdbd5f5e25e" providerId="AD" clId="Web-{0F862BD8-4DFA-84D8-1C47-9A7CA6A23B0E}" dt="2026-03-12T10:46:08.075" v="45"/>
          <pc:sldLayoutMkLst>
            <pc:docMk/>
            <pc:sldMasterMk cId="1921621612" sldId="2147483658"/>
            <pc:sldLayoutMk cId="1125602664" sldId="2147484163"/>
          </pc:sldLayoutMkLst>
        </pc:sldLayoutChg>
        <pc:sldLayoutChg chg="replId">
          <pc:chgData name="Mischa Crumbach" userId="S::mischa.crumbach_designbyearth.com#ext#@europeantrails.onmicrosoft.com::351c1b75-132d-490b-93d2-3fdbd5f5e25e" providerId="AD" clId="Web-{0F862BD8-4DFA-84D8-1C47-9A7CA6A23B0E}" dt="2026-03-12T10:46:08.075" v="45"/>
          <pc:sldLayoutMkLst>
            <pc:docMk/>
            <pc:sldMasterMk cId="1921621612" sldId="2147483658"/>
            <pc:sldLayoutMk cId="3146634725" sldId="2147484164"/>
          </pc:sldLayoutMkLst>
        </pc:sldLayoutChg>
        <pc:sldLayoutChg chg="replId">
          <pc:chgData name="Mischa Crumbach" userId="S::mischa.crumbach_designbyearth.com#ext#@europeantrails.onmicrosoft.com::351c1b75-132d-490b-93d2-3fdbd5f5e25e" providerId="AD" clId="Web-{0F862BD8-4DFA-84D8-1C47-9A7CA6A23B0E}" dt="2026-03-12T10:46:08.075" v="45"/>
          <pc:sldLayoutMkLst>
            <pc:docMk/>
            <pc:sldMasterMk cId="1921621612" sldId="2147483658"/>
            <pc:sldLayoutMk cId="2309642368" sldId="2147484165"/>
          </pc:sldLayoutMkLst>
        </pc:sldLayoutChg>
        <pc:sldLayoutChg chg="replId">
          <pc:chgData name="Mischa Crumbach" userId="S::mischa.crumbach_designbyearth.com#ext#@europeantrails.onmicrosoft.com::351c1b75-132d-490b-93d2-3fdbd5f5e25e" providerId="AD" clId="Web-{0F862BD8-4DFA-84D8-1C47-9A7CA6A23B0E}" dt="2026-03-12T10:46:08.075" v="45"/>
          <pc:sldLayoutMkLst>
            <pc:docMk/>
            <pc:sldMasterMk cId="1921621612" sldId="2147483658"/>
            <pc:sldLayoutMk cId="3490974819" sldId="2147484170"/>
          </pc:sldLayoutMkLst>
        </pc:sldLayoutChg>
        <pc:sldLayoutChg chg="replId">
          <pc:chgData name="Mischa Crumbach" userId="S::mischa.crumbach_designbyearth.com#ext#@europeantrails.onmicrosoft.com::351c1b75-132d-490b-93d2-3fdbd5f5e25e" providerId="AD" clId="Web-{0F862BD8-4DFA-84D8-1C47-9A7CA6A23B0E}" dt="2026-03-12T10:46:08.075" v="45"/>
          <pc:sldLayoutMkLst>
            <pc:docMk/>
            <pc:sldMasterMk cId="1921621612" sldId="2147483658"/>
            <pc:sldLayoutMk cId="3097088271" sldId="2147484171"/>
          </pc:sldLayoutMkLst>
        </pc:sldLayoutChg>
        <pc:sldLayoutChg chg="replId">
          <pc:chgData name="Mischa Crumbach" userId="S::mischa.crumbach_designbyearth.com#ext#@europeantrails.onmicrosoft.com::351c1b75-132d-490b-93d2-3fdbd5f5e25e" providerId="AD" clId="Web-{0F862BD8-4DFA-84D8-1C47-9A7CA6A23B0E}" dt="2026-03-12T10:46:08.075" v="45"/>
          <pc:sldLayoutMkLst>
            <pc:docMk/>
            <pc:sldMasterMk cId="1921621612" sldId="2147483658"/>
            <pc:sldLayoutMk cId="1430637425" sldId="2147484179"/>
          </pc:sldLayoutMkLst>
        </pc:sldLayoutChg>
        <pc:sldLayoutChg chg="replId">
          <pc:chgData name="Mischa Crumbach" userId="S::mischa.crumbach_designbyearth.com#ext#@europeantrails.onmicrosoft.com::351c1b75-132d-490b-93d2-3fdbd5f5e25e" providerId="AD" clId="Web-{0F862BD8-4DFA-84D8-1C47-9A7CA6A23B0E}" dt="2026-03-12T10:46:08.075" v="45"/>
          <pc:sldLayoutMkLst>
            <pc:docMk/>
            <pc:sldMasterMk cId="1921621612" sldId="2147483658"/>
            <pc:sldLayoutMk cId="2040838011" sldId="2147484180"/>
          </pc:sldLayoutMkLst>
        </pc:sldLayoutChg>
        <pc:sldLayoutChg chg="replId">
          <pc:chgData name="Mischa Crumbach" userId="S::mischa.crumbach_designbyearth.com#ext#@europeantrails.onmicrosoft.com::351c1b75-132d-490b-93d2-3fdbd5f5e25e" providerId="AD" clId="Web-{0F862BD8-4DFA-84D8-1C47-9A7CA6A23B0E}" dt="2026-03-12T10:46:08.075" v="45"/>
          <pc:sldLayoutMkLst>
            <pc:docMk/>
            <pc:sldMasterMk cId="1921621612" sldId="2147483658"/>
            <pc:sldLayoutMk cId="1678233474" sldId="2147484181"/>
          </pc:sldLayoutMkLst>
        </pc:sldLayoutChg>
      </pc:sldMasterChg>
      <pc:sldMasterChg chg="addSldLayout">
        <pc:chgData name="Mischa Crumbach" userId="S::mischa.crumbach_designbyearth.com#ext#@europeantrails.onmicrosoft.com::351c1b75-132d-490b-93d2-3fdbd5f5e25e" providerId="AD" clId="Web-{0F862BD8-4DFA-84D8-1C47-9A7CA6A23B0E}" dt="2026-03-12T10:46:08.075" v="45"/>
        <pc:sldMasterMkLst>
          <pc:docMk/>
          <pc:sldMasterMk cId="2555818197" sldId="2147484026"/>
        </pc:sldMasterMkLst>
        <pc:sldLayoutChg chg="add">
          <pc:chgData name="Mischa Crumbach" userId="S::mischa.crumbach_designbyearth.com#ext#@europeantrails.onmicrosoft.com::351c1b75-132d-490b-93d2-3fdbd5f5e25e" providerId="AD" clId="Web-{0F862BD8-4DFA-84D8-1C47-9A7CA6A23B0E}" dt="2026-03-12T10:46:08.075" v="45"/>
          <pc:sldLayoutMkLst>
            <pc:docMk/>
            <pc:sldMasterMk cId="2555818197" sldId="2147484026"/>
            <pc:sldLayoutMk cId="0" sldId="2147483678"/>
          </pc:sldLayoutMkLst>
        </pc:sldLayoutChg>
        <pc:sldLayoutChg chg="add">
          <pc:chgData name="Mischa Crumbach" userId="S::mischa.crumbach_designbyearth.com#ext#@europeantrails.onmicrosoft.com::351c1b75-132d-490b-93d2-3fdbd5f5e25e" providerId="AD" clId="Web-{0F862BD8-4DFA-84D8-1C47-9A7CA6A23B0E}" dt="2026-03-12T10:46:08.075" v="45"/>
          <pc:sldLayoutMkLst>
            <pc:docMk/>
            <pc:sldMasterMk cId="2555818197" sldId="2147484026"/>
            <pc:sldLayoutMk cId="0" sldId="2147483680"/>
          </pc:sldLayoutMkLst>
        </pc:sldLayoutChg>
        <pc:sldLayoutChg chg="add">
          <pc:chgData name="Mischa Crumbach" userId="S::mischa.crumbach_designbyearth.com#ext#@europeantrails.onmicrosoft.com::351c1b75-132d-490b-93d2-3fdbd5f5e25e" providerId="AD" clId="Web-{0F862BD8-4DFA-84D8-1C47-9A7CA6A23B0E}" dt="2026-03-12T10:46:08.075" v="45"/>
          <pc:sldLayoutMkLst>
            <pc:docMk/>
            <pc:sldMasterMk cId="2555818197" sldId="2147484026"/>
            <pc:sldLayoutMk cId="0" sldId="2147483681"/>
          </pc:sldLayoutMkLst>
        </pc:sldLayoutChg>
        <pc:sldLayoutChg chg="add">
          <pc:chgData name="Mischa Crumbach" userId="S::mischa.crumbach_designbyearth.com#ext#@europeantrails.onmicrosoft.com::351c1b75-132d-490b-93d2-3fdbd5f5e25e" providerId="AD" clId="Web-{0F862BD8-4DFA-84D8-1C47-9A7CA6A23B0E}" dt="2026-03-12T10:46:08.075" v="45"/>
          <pc:sldLayoutMkLst>
            <pc:docMk/>
            <pc:sldMasterMk cId="2555818197" sldId="2147484026"/>
            <pc:sldLayoutMk cId="0" sldId="2147483682"/>
          </pc:sldLayoutMkLst>
        </pc:sldLayoutChg>
        <pc:sldLayoutChg chg="add">
          <pc:chgData name="Mischa Crumbach" userId="S::mischa.crumbach_designbyearth.com#ext#@europeantrails.onmicrosoft.com::351c1b75-132d-490b-93d2-3fdbd5f5e25e" providerId="AD" clId="Web-{0F862BD8-4DFA-84D8-1C47-9A7CA6A23B0E}" dt="2026-03-12T10:46:08.075" v="45"/>
          <pc:sldLayoutMkLst>
            <pc:docMk/>
            <pc:sldMasterMk cId="2555818197" sldId="2147484026"/>
            <pc:sldLayoutMk cId="0" sldId="2147483683"/>
          </pc:sldLayoutMkLst>
        </pc:sldLayoutChg>
        <pc:sldLayoutChg chg="add">
          <pc:chgData name="Mischa Crumbach" userId="S::mischa.crumbach_designbyearth.com#ext#@europeantrails.onmicrosoft.com::351c1b75-132d-490b-93d2-3fdbd5f5e25e" providerId="AD" clId="Web-{0F862BD8-4DFA-84D8-1C47-9A7CA6A23B0E}" dt="2026-03-12T10:46:08.075" v="45"/>
          <pc:sldLayoutMkLst>
            <pc:docMk/>
            <pc:sldMasterMk cId="2555818197" sldId="2147484026"/>
            <pc:sldLayoutMk cId="0" sldId="2147483684"/>
          </pc:sldLayoutMkLst>
        </pc:sldLayoutChg>
        <pc:sldLayoutChg chg="add">
          <pc:chgData name="Mischa Crumbach" userId="S::mischa.crumbach_designbyearth.com#ext#@europeantrails.onmicrosoft.com::351c1b75-132d-490b-93d2-3fdbd5f5e25e" providerId="AD" clId="Web-{0F862BD8-4DFA-84D8-1C47-9A7CA6A23B0E}" dt="2026-03-12T10:46:08.075" v="45"/>
          <pc:sldLayoutMkLst>
            <pc:docMk/>
            <pc:sldMasterMk cId="2555818197" sldId="2147484026"/>
            <pc:sldLayoutMk cId="0" sldId="2147483685"/>
          </pc:sldLayoutMkLst>
        </pc:sldLayoutChg>
        <pc:sldLayoutChg chg="add">
          <pc:chgData name="Mischa Crumbach" userId="S::mischa.crumbach_designbyearth.com#ext#@europeantrails.onmicrosoft.com::351c1b75-132d-490b-93d2-3fdbd5f5e25e" providerId="AD" clId="Web-{0F862BD8-4DFA-84D8-1C47-9A7CA6A23B0E}" dt="2026-03-12T10:46:08.075" v="45"/>
          <pc:sldLayoutMkLst>
            <pc:docMk/>
            <pc:sldMasterMk cId="2555818197" sldId="2147484026"/>
            <pc:sldLayoutMk cId="0" sldId="2147483686"/>
          </pc:sldLayoutMkLst>
        </pc:sldLayoutChg>
        <pc:sldLayoutChg chg="add">
          <pc:chgData name="Mischa Crumbach" userId="S::mischa.crumbach_designbyearth.com#ext#@europeantrails.onmicrosoft.com::351c1b75-132d-490b-93d2-3fdbd5f5e25e" providerId="AD" clId="Web-{0F862BD8-4DFA-84D8-1C47-9A7CA6A23B0E}" dt="2026-03-12T10:46:08.075" v="45"/>
          <pc:sldLayoutMkLst>
            <pc:docMk/>
            <pc:sldMasterMk cId="2555818197" sldId="2147484026"/>
            <pc:sldLayoutMk cId="0" sldId="2147483687"/>
          </pc:sldLayoutMkLst>
        </pc:sldLayoutChg>
        <pc:sldLayoutChg chg="add">
          <pc:chgData name="Mischa Crumbach" userId="S::mischa.crumbach_designbyearth.com#ext#@europeantrails.onmicrosoft.com::351c1b75-132d-490b-93d2-3fdbd5f5e25e" providerId="AD" clId="Web-{0F862BD8-4DFA-84D8-1C47-9A7CA6A23B0E}" dt="2026-03-12T10:46:08.075" v="45"/>
          <pc:sldLayoutMkLst>
            <pc:docMk/>
            <pc:sldMasterMk cId="2555818197" sldId="2147484026"/>
            <pc:sldLayoutMk cId="0" sldId="2147483688"/>
          </pc:sldLayoutMkLst>
        </pc:sldLayoutChg>
        <pc:sldLayoutChg chg="add">
          <pc:chgData name="Mischa Crumbach" userId="S::mischa.crumbach_designbyearth.com#ext#@europeantrails.onmicrosoft.com::351c1b75-132d-490b-93d2-3fdbd5f5e25e" providerId="AD" clId="Web-{0F862BD8-4DFA-84D8-1C47-9A7CA6A23B0E}" dt="2026-03-12T10:46:08.075" v="45"/>
          <pc:sldLayoutMkLst>
            <pc:docMk/>
            <pc:sldMasterMk cId="2555818197" sldId="2147484026"/>
            <pc:sldLayoutMk cId="0" sldId="2147483689"/>
          </pc:sldLayoutMkLst>
        </pc:sldLayoutChg>
        <pc:sldLayoutChg chg="add">
          <pc:chgData name="Mischa Crumbach" userId="S::mischa.crumbach_designbyearth.com#ext#@europeantrails.onmicrosoft.com::351c1b75-132d-490b-93d2-3fdbd5f5e25e" providerId="AD" clId="Web-{0F862BD8-4DFA-84D8-1C47-9A7CA6A23B0E}" dt="2026-03-12T10:46:08.075" v="45"/>
          <pc:sldLayoutMkLst>
            <pc:docMk/>
            <pc:sldMasterMk cId="2555818197" sldId="2147484026"/>
            <pc:sldLayoutMk cId="0" sldId="2147483690"/>
          </pc:sldLayoutMkLst>
        </pc:sldLayoutChg>
        <pc:sldLayoutChg chg="add">
          <pc:chgData name="Mischa Crumbach" userId="S::mischa.crumbach_designbyearth.com#ext#@europeantrails.onmicrosoft.com::351c1b75-132d-490b-93d2-3fdbd5f5e25e" providerId="AD" clId="Web-{0F862BD8-4DFA-84D8-1C47-9A7CA6A23B0E}" dt="2026-03-12T10:46:08.075" v="45"/>
          <pc:sldLayoutMkLst>
            <pc:docMk/>
            <pc:sldMasterMk cId="2555818197" sldId="2147484026"/>
            <pc:sldLayoutMk cId="0" sldId="2147483691"/>
          </pc:sldLayoutMkLst>
        </pc:sldLayoutChg>
        <pc:sldLayoutChg chg="add">
          <pc:chgData name="Mischa Crumbach" userId="S::mischa.crumbach_designbyearth.com#ext#@europeantrails.onmicrosoft.com::351c1b75-132d-490b-93d2-3fdbd5f5e25e" providerId="AD" clId="Web-{0F862BD8-4DFA-84D8-1C47-9A7CA6A23B0E}" dt="2026-03-12T10:46:08.075" v="45"/>
          <pc:sldLayoutMkLst>
            <pc:docMk/>
            <pc:sldMasterMk cId="2555818197" sldId="2147484026"/>
            <pc:sldLayoutMk cId="0" sldId="2147483692"/>
          </pc:sldLayoutMkLst>
        </pc:sldLayoutChg>
        <pc:sldLayoutChg chg="add">
          <pc:chgData name="Mischa Crumbach" userId="S::mischa.crumbach_designbyearth.com#ext#@europeantrails.onmicrosoft.com::351c1b75-132d-490b-93d2-3fdbd5f5e25e" providerId="AD" clId="Web-{0F862BD8-4DFA-84D8-1C47-9A7CA6A23B0E}" dt="2026-03-12T10:46:08.075" v="45"/>
          <pc:sldLayoutMkLst>
            <pc:docMk/>
            <pc:sldMasterMk cId="2555818197" sldId="2147484026"/>
            <pc:sldLayoutMk cId="0" sldId="2147483693"/>
          </pc:sldLayoutMkLst>
        </pc:sldLayoutChg>
        <pc:sldLayoutChg chg="add">
          <pc:chgData name="Mischa Crumbach" userId="S::mischa.crumbach_designbyearth.com#ext#@europeantrails.onmicrosoft.com::351c1b75-132d-490b-93d2-3fdbd5f5e25e" providerId="AD" clId="Web-{0F862BD8-4DFA-84D8-1C47-9A7CA6A23B0E}" dt="2026-03-12T10:46:08.075" v="45"/>
          <pc:sldLayoutMkLst>
            <pc:docMk/>
            <pc:sldMasterMk cId="2555818197" sldId="2147484026"/>
            <pc:sldLayoutMk cId="0" sldId="2147483694"/>
          </pc:sldLayoutMkLst>
        </pc:sldLayoutChg>
        <pc:sldLayoutChg chg="add">
          <pc:chgData name="Mischa Crumbach" userId="S::mischa.crumbach_designbyearth.com#ext#@europeantrails.onmicrosoft.com::351c1b75-132d-490b-93d2-3fdbd5f5e25e" providerId="AD" clId="Web-{0F862BD8-4DFA-84D8-1C47-9A7CA6A23B0E}" dt="2026-03-12T10:46:08.075" v="45"/>
          <pc:sldLayoutMkLst>
            <pc:docMk/>
            <pc:sldMasterMk cId="2555818197" sldId="2147484026"/>
            <pc:sldLayoutMk cId="0" sldId="2147483695"/>
          </pc:sldLayoutMkLst>
        </pc:sldLayoutChg>
        <pc:sldLayoutChg chg="add">
          <pc:chgData name="Mischa Crumbach" userId="S::mischa.crumbach_designbyearth.com#ext#@europeantrails.onmicrosoft.com::351c1b75-132d-490b-93d2-3fdbd5f5e25e" providerId="AD" clId="Web-{0F862BD8-4DFA-84D8-1C47-9A7CA6A23B0E}" dt="2026-03-12T10:46:08.075" v="45"/>
          <pc:sldLayoutMkLst>
            <pc:docMk/>
            <pc:sldMasterMk cId="2555818197" sldId="2147484026"/>
            <pc:sldLayoutMk cId="0" sldId="2147483696"/>
          </pc:sldLayoutMkLst>
        </pc:sldLayoutChg>
        <pc:sldLayoutChg chg="add">
          <pc:chgData name="Mischa Crumbach" userId="S::mischa.crumbach_designbyearth.com#ext#@europeantrails.onmicrosoft.com::351c1b75-132d-490b-93d2-3fdbd5f5e25e" providerId="AD" clId="Web-{0F862BD8-4DFA-84D8-1C47-9A7CA6A23B0E}" dt="2026-03-12T10:46:08.075" v="45"/>
          <pc:sldLayoutMkLst>
            <pc:docMk/>
            <pc:sldMasterMk cId="2555818197" sldId="2147484026"/>
            <pc:sldLayoutMk cId="0" sldId="2147483697"/>
          </pc:sldLayoutMkLst>
        </pc:sldLayoutChg>
        <pc:sldLayoutChg chg="add">
          <pc:chgData name="Mischa Crumbach" userId="S::mischa.crumbach_designbyearth.com#ext#@europeantrails.onmicrosoft.com::351c1b75-132d-490b-93d2-3fdbd5f5e25e" providerId="AD" clId="Web-{0F862BD8-4DFA-84D8-1C47-9A7CA6A23B0E}" dt="2026-03-12T10:46:08.075" v="45"/>
          <pc:sldLayoutMkLst>
            <pc:docMk/>
            <pc:sldMasterMk cId="2555818197" sldId="2147484026"/>
            <pc:sldLayoutMk cId="0" sldId="2147483698"/>
          </pc:sldLayoutMkLst>
        </pc:sldLayoutChg>
        <pc:sldLayoutChg chg="add">
          <pc:chgData name="Mischa Crumbach" userId="S::mischa.crumbach_designbyearth.com#ext#@europeantrails.onmicrosoft.com::351c1b75-132d-490b-93d2-3fdbd5f5e25e" providerId="AD" clId="Web-{0F862BD8-4DFA-84D8-1C47-9A7CA6A23B0E}" dt="2026-03-12T10:46:08.075" v="45"/>
          <pc:sldLayoutMkLst>
            <pc:docMk/>
            <pc:sldMasterMk cId="2555818197" sldId="2147484026"/>
            <pc:sldLayoutMk cId="0" sldId="2147483699"/>
          </pc:sldLayoutMkLst>
        </pc:sldLayoutChg>
        <pc:sldLayoutChg chg="add">
          <pc:chgData name="Mischa Crumbach" userId="S::mischa.crumbach_designbyearth.com#ext#@europeantrails.onmicrosoft.com::351c1b75-132d-490b-93d2-3fdbd5f5e25e" providerId="AD" clId="Web-{0F862BD8-4DFA-84D8-1C47-9A7CA6A23B0E}" dt="2026-03-12T10:46:08.075" v="45"/>
          <pc:sldLayoutMkLst>
            <pc:docMk/>
            <pc:sldMasterMk cId="2555818197" sldId="2147484026"/>
            <pc:sldLayoutMk cId="0" sldId="2147483700"/>
          </pc:sldLayoutMkLst>
        </pc:sldLayoutChg>
        <pc:sldLayoutChg chg="add">
          <pc:chgData name="Mischa Crumbach" userId="S::mischa.crumbach_designbyearth.com#ext#@europeantrails.onmicrosoft.com::351c1b75-132d-490b-93d2-3fdbd5f5e25e" providerId="AD" clId="Web-{0F862BD8-4DFA-84D8-1C47-9A7CA6A23B0E}" dt="2026-03-12T10:46:08.075" v="45"/>
          <pc:sldLayoutMkLst>
            <pc:docMk/>
            <pc:sldMasterMk cId="2555818197" sldId="2147484026"/>
            <pc:sldLayoutMk cId="0" sldId="2147483701"/>
          </pc:sldLayoutMkLst>
        </pc:sldLayoutChg>
        <pc:sldLayoutChg chg="add">
          <pc:chgData name="Mischa Crumbach" userId="S::mischa.crumbach_designbyearth.com#ext#@europeantrails.onmicrosoft.com::351c1b75-132d-490b-93d2-3fdbd5f5e25e" providerId="AD" clId="Web-{0F862BD8-4DFA-84D8-1C47-9A7CA6A23B0E}" dt="2026-03-12T10:46:08.075" v="45"/>
          <pc:sldLayoutMkLst>
            <pc:docMk/>
            <pc:sldMasterMk cId="2555818197" sldId="2147484026"/>
            <pc:sldLayoutMk cId="0" sldId="2147483703"/>
          </pc:sldLayoutMkLst>
        </pc:sldLayoutChg>
        <pc:sldLayoutChg chg="add">
          <pc:chgData name="Mischa Crumbach" userId="S::mischa.crumbach_designbyearth.com#ext#@europeantrails.onmicrosoft.com::351c1b75-132d-490b-93d2-3fdbd5f5e25e" providerId="AD" clId="Web-{0F862BD8-4DFA-84D8-1C47-9A7CA6A23B0E}" dt="2026-03-12T10:46:08.075" v="45"/>
          <pc:sldLayoutMkLst>
            <pc:docMk/>
            <pc:sldMasterMk cId="2555818197" sldId="2147484026"/>
            <pc:sldLayoutMk cId="0" sldId="2147483704"/>
          </pc:sldLayoutMkLst>
        </pc:sldLayoutChg>
        <pc:sldLayoutChg chg="add">
          <pc:chgData name="Mischa Crumbach" userId="S::mischa.crumbach_designbyearth.com#ext#@europeantrails.onmicrosoft.com::351c1b75-132d-490b-93d2-3fdbd5f5e25e" providerId="AD" clId="Web-{0F862BD8-4DFA-84D8-1C47-9A7CA6A23B0E}" dt="2026-03-12T10:46:08.075" v="45"/>
          <pc:sldLayoutMkLst>
            <pc:docMk/>
            <pc:sldMasterMk cId="2555818197" sldId="2147484026"/>
            <pc:sldLayoutMk cId="0" sldId="2147483705"/>
          </pc:sldLayoutMkLst>
        </pc:sldLayoutChg>
        <pc:sldLayoutChg chg="add">
          <pc:chgData name="Mischa Crumbach" userId="S::mischa.crumbach_designbyearth.com#ext#@europeantrails.onmicrosoft.com::351c1b75-132d-490b-93d2-3fdbd5f5e25e" providerId="AD" clId="Web-{0F862BD8-4DFA-84D8-1C47-9A7CA6A23B0E}" dt="2026-03-12T10:46:08.075" v="45"/>
          <pc:sldLayoutMkLst>
            <pc:docMk/>
            <pc:sldMasterMk cId="2555818197" sldId="2147484026"/>
            <pc:sldLayoutMk cId="0" sldId="2147483706"/>
          </pc:sldLayoutMkLst>
        </pc:sldLayoutChg>
        <pc:sldLayoutChg chg="add">
          <pc:chgData name="Mischa Crumbach" userId="S::mischa.crumbach_designbyearth.com#ext#@europeantrails.onmicrosoft.com::351c1b75-132d-490b-93d2-3fdbd5f5e25e" providerId="AD" clId="Web-{0F862BD8-4DFA-84D8-1C47-9A7CA6A23B0E}" dt="2026-03-12T10:46:08.075" v="45"/>
          <pc:sldLayoutMkLst>
            <pc:docMk/>
            <pc:sldMasterMk cId="2555818197" sldId="2147484026"/>
            <pc:sldLayoutMk cId="0" sldId="2147483707"/>
          </pc:sldLayoutMkLst>
        </pc:sldLayoutChg>
        <pc:sldLayoutChg chg="add">
          <pc:chgData name="Mischa Crumbach" userId="S::mischa.crumbach_designbyearth.com#ext#@europeantrails.onmicrosoft.com::351c1b75-132d-490b-93d2-3fdbd5f5e25e" providerId="AD" clId="Web-{0F862BD8-4DFA-84D8-1C47-9A7CA6A23B0E}" dt="2026-03-12T10:46:08.075" v="45"/>
          <pc:sldLayoutMkLst>
            <pc:docMk/>
            <pc:sldMasterMk cId="2555818197" sldId="2147484026"/>
            <pc:sldLayoutMk cId="1147084651" sldId="2147483718"/>
          </pc:sldLayoutMkLst>
        </pc:sldLayoutChg>
        <pc:sldLayoutChg chg="add">
          <pc:chgData name="Mischa Crumbach" userId="S::mischa.crumbach_designbyearth.com#ext#@europeantrails.onmicrosoft.com::351c1b75-132d-490b-93d2-3fdbd5f5e25e" providerId="AD" clId="Web-{0F862BD8-4DFA-84D8-1C47-9A7CA6A23B0E}" dt="2026-03-12T10:46:08.075" v="45"/>
          <pc:sldLayoutMkLst>
            <pc:docMk/>
            <pc:sldMasterMk cId="2555818197" sldId="2147484026"/>
            <pc:sldLayoutMk cId="1416929807" sldId="2147483719"/>
          </pc:sldLayoutMkLst>
        </pc:sldLayoutChg>
        <pc:sldLayoutChg chg="add">
          <pc:chgData name="Mischa Crumbach" userId="S::mischa.crumbach_designbyearth.com#ext#@europeantrails.onmicrosoft.com::351c1b75-132d-490b-93d2-3fdbd5f5e25e" providerId="AD" clId="Web-{0F862BD8-4DFA-84D8-1C47-9A7CA6A23B0E}" dt="2026-03-12T10:46:08.075" v="45"/>
          <pc:sldLayoutMkLst>
            <pc:docMk/>
            <pc:sldMasterMk cId="2555818197" sldId="2147484026"/>
            <pc:sldLayoutMk cId="1730462645" sldId="2147483720"/>
          </pc:sldLayoutMkLst>
        </pc:sldLayoutChg>
        <pc:sldLayoutChg chg="add">
          <pc:chgData name="Mischa Crumbach" userId="S::mischa.crumbach_designbyearth.com#ext#@europeantrails.onmicrosoft.com::351c1b75-132d-490b-93d2-3fdbd5f5e25e" providerId="AD" clId="Web-{0F862BD8-4DFA-84D8-1C47-9A7CA6A23B0E}" dt="2026-03-12T10:46:08.075" v="45"/>
          <pc:sldLayoutMkLst>
            <pc:docMk/>
            <pc:sldMasterMk cId="2555818197" sldId="2147484026"/>
            <pc:sldLayoutMk cId="4134451845" sldId="2147483721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E5FF48-9CE8-44BE-A845-053EA477958C}" type="datetimeFigureOut">
              <a:rPr lang="de-DE" smtClean="0"/>
              <a:t>25.03.2026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687161-94F3-4CB7-9E75-13C4BB86CA3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70362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38946E-D282-446E-BA89-FFF7FB177BC4}" type="datetimeFigureOut">
              <a:rPr lang="de-DE" smtClean="0"/>
              <a:t>25.03.2026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EB63B8-4268-4987-8BBE-1DDC1496107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8642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6">
          <a:extLst>
            <a:ext uri="{FF2B5EF4-FFF2-40B4-BE49-F238E27FC236}">
              <a16:creationId xmlns:a16="http://schemas.microsoft.com/office/drawing/2014/main" id="{DE52F005-29BD-614D-6CDA-8A89C62465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38:notes">
            <a:extLst>
              <a:ext uri="{FF2B5EF4-FFF2-40B4-BE49-F238E27FC236}">
                <a16:creationId xmlns:a16="http://schemas.microsoft.com/office/drawing/2014/main" id="{79EC14AF-EAEF-3AB1-E1E5-1D50F1670C9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78" name="Google Shape;378;p38:notes">
            <a:extLst>
              <a:ext uri="{FF2B5EF4-FFF2-40B4-BE49-F238E27FC236}">
                <a16:creationId xmlns:a16="http://schemas.microsoft.com/office/drawing/2014/main" id="{08292E96-B2DB-8AE8-A379-FCD2258B362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8927510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0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0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5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7.xml"/></Relationships>
</file>

<file path=ppt/slideLayouts/_rels/slideLayout1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7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7.xml"/></Relationships>
</file>

<file path=ppt/slideLayouts/_rels/slideLayout1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7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7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svg"/><Relationship Id="rId1" Type="http://schemas.openxmlformats.org/officeDocument/2006/relationships/slideMaster" Target="../slideMasters/slideMaster7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7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9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0.xml"/></Relationships>
</file>

<file path=ppt/slideLayouts/_rels/slideLayout2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0.xml"/></Relationships>
</file>

<file path=ppt/slideLayouts/_rels/slideLayout2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5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5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svg"/><Relationship Id="rId1" Type="http://schemas.openxmlformats.org/officeDocument/2006/relationships/slideMaster" Target="../slideMasters/slideMaster5.xml"/></Relationships>
</file>

<file path=ppt/slideLayouts/_rels/slideLayout9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svg"/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9300" y="-813868"/>
            <a:ext cx="8153400" cy="86476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2316163"/>
            <a:ext cx="9144000" cy="2387600"/>
          </a:xfrm>
          <a:prstGeom prst="rect">
            <a:avLst/>
          </a:prstGeom>
        </p:spPr>
        <p:txBody>
          <a:bodyPr anchor="ctr"/>
          <a:lstStyle>
            <a:lvl1pPr algn="ctr">
              <a:defRPr sz="6000" b="1" baseline="0">
                <a:solidFill>
                  <a:srgbClr val="272727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Title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40425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Left_with_Title_+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7" hasCustomPrompt="1"/>
          </p:nvPr>
        </p:nvSpPr>
        <p:spPr>
          <a:xfrm>
            <a:off x="737663" y="1855960"/>
            <a:ext cx="5176838" cy="45321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Picture</a:t>
            </a:r>
            <a:endParaRPr lang="de-DE" dirty="0"/>
          </a:p>
        </p:txBody>
      </p:sp>
      <p:sp>
        <p:nvSpPr>
          <p:cNvPr id="9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37663" y="900000"/>
            <a:ext cx="10716675" cy="704850"/>
          </a:xfrm>
          <a:prstGeom prst="rect">
            <a:avLst/>
          </a:prstGeom>
          <a:noFill/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3200" b="0" i="0" spc="50" baseline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Subtitle</a:t>
            </a:r>
          </a:p>
        </p:txBody>
      </p:sp>
      <p:sp>
        <p:nvSpPr>
          <p:cNvPr id="10" name="Textplatzhalter 3"/>
          <p:cNvSpPr>
            <a:spLocks noGrp="1"/>
          </p:cNvSpPr>
          <p:nvPr>
            <p:ph type="body" sz="quarter" idx="16" hasCustomPrompt="1"/>
          </p:nvPr>
        </p:nvSpPr>
        <p:spPr>
          <a:xfrm>
            <a:off x="1873624" y="360000"/>
            <a:ext cx="8444752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44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20" hasCustomPrompt="1"/>
          </p:nvPr>
        </p:nvSpPr>
        <p:spPr>
          <a:xfrm>
            <a:off x="6278925" y="1855960"/>
            <a:ext cx="5175413" cy="453214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3200"/>
            </a:lvl2pPr>
            <a:lvl3pPr marL="914400" indent="0">
              <a:buNone/>
              <a:defRPr sz="28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 dirty="0"/>
              <a:t>Text Box</a:t>
            </a:r>
            <a:endParaRPr lang="de-DE" dirty="0"/>
          </a:p>
        </p:txBody>
      </p:sp>
      <p:sp>
        <p:nvSpPr>
          <p:cNvPr id="8" name="Textplatzhalter 3"/>
          <p:cNvSpPr>
            <a:spLocks noGrp="1"/>
          </p:cNvSpPr>
          <p:nvPr>
            <p:ph type="body" sz="quarter" idx="22" hasCustomPrompt="1"/>
          </p:nvPr>
        </p:nvSpPr>
        <p:spPr>
          <a:xfrm>
            <a:off x="1253354" y="6431925"/>
            <a:ext cx="4126729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97088271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Image_right_green_textbox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E509545C-52C4-48B6-83B4-C583CFF917D2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BA1DA47A-C91C-45AD-9CB6-E6A3E4797760}"/>
              </a:ext>
            </a:extLst>
          </p:cNvPr>
          <p:cNvSpPr/>
          <p:nvPr userDrawn="1"/>
        </p:nvSpPr>
        <p:spPr>
          <a:xfrm>
            <a:off x="1" y="857250"/>
            <a:ext cx="6096000" cy="6000750"/>
          </a:xfrm>
          <a:prstGeom prst="rect">
            <a:avLst/>
          </a:prstGeom>
          <a:solidFill>
            <a:srgbClr val="306DA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/>
          </a:p>
        </p:txBody>
      </p:sp>
      <p:sp>
        <p:nvSpPr>
          <p:cNvPr id="3" name="Bildplatzhalter 2">
            <a:extLst>
              <a:ext uri="{E49C6B77-ECCD-4E9F-AF74-9D2B299F3A93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9C6DB5EC-78A1-4FB5-B52E-974DDC79231B}"/>
              </a:ext>
            </a:extLst>
          </p:cNvPr>
          <p:cNvSpPr>
            <a:spLocks noGrp="1"/>
          </p:cNvSpPr>
          <p:nvPr>
            <p:ph type="pic"/>
          </p:nvPr>
        </p:nvSpPr>
        <p:spPr>
          <a:xfrm>
            <a:off x="6524629" y="955220"/>
            <a:ext cx="5241154" cy="5319579"/>
          </a:xfrm>
          <a:prstGeom prst="rect">
            <a:avLst/>
          </a:prstGeom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Image</a:t>
            </a:r>
          </a:p>
        </p:txBody>
      </p:sp>
      <p:sp>
        <p:nvSpPr>
          <p:cNvPr id="4" name="Textplatzhalter 3">
            <a:extLst>
              <a:ext uri="{DA961489-C0F2-41B6-8FD8-6972F93AC465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58F8B946-13AE-4225-8080-1E9B56CA9E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81840" y="6400344"/>
            <a:ext cx="4126729" cy="2713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1600" b="0" i="0" spc="50" baseline="0" dirty="0">
                <a:solidFill>
                  <a:schemeClr val="bg2">
                    <a:lumMod val="75000"/>
                  </a:schemeClr>
                </a:solidFill>
                <a:latin typeface="Calibri"/>
              </a:defRPr>
            </a:lvl1pPr>
          </a:lstStyle>
          <a:p>
            <a:pPr lvl="0"/>
            <a:r>
              <a:rPr lang="en-US"/>
              <a:t>© Copyright info / more information </a:t>
            </a:r>
          </a:p>
        </p:txBody>
      </p:sp>
      <p:sp>
        <p:nvSpPr>
          <p:cNvPr id="5" name="Textplatzhalter 3">
            <a:extLst>
              <a:ext uri="{E09FD21D-69FD-485A-8BE5-F9D8A2B5DB53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1D5079A3-F14F-4202-804A-ECFD1B6D2728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736600" y="955219"/>
            <a:ext cx="4622806" cy="531957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2400" b="0" i="0" spc="50" baseline="0" dirty="0">
                <a:solidFill>
                  <a:schemeClr val="bg1"/>
                </a:solidFill>
                <a:latin typeface="Calibri"/>
              </a:defRPr>
            </a:lvl1pPr>
          </a:lstStyle>
          <a:p>
            <a:pPr lvl="0"/>
            <a:r>
              <a:rPr lang="en-US"/>
              <a:t>Text Box</a:t>
            </a:r>
          </a:p>
        </p:txBody>
      </p:sp>
    </p:spTree>
    <p:extLst>
      <p:ext uri="{BB962C8B-B14F-4D97-AF65-F5344CB8AC3E}">
        <p14:creationId xmlns:p14="http://schemas.microsoft.com/office/powerpoint/2010/main" val="3290869297"/>
      </p:ext>
      <p:ext uri="{4A9B7352-4A34-48ED-BC70-0EFF3E852F92}">
        <p14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p14="http://schemas.microsoft.com/office/powerpoint/2010/main" val="1632891707103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2/3_image_left+textbox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B94E1BC0-4D3B-4E52-A43C-56E7AC4E2977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7DA87561-AA28-4288-B86A-61A81AF889AB}"/>
              </a:ext>
            </a:extLst>
          </p:cNvPr>
          <p:cNvSpPr/>
          <p:nvPr userDrawn="1"/>
        </p:nvSpPr>
        <p:spPr>
          <a:xfrm>
            <a:off x="8128800" y="0"/>
            <a:ext cx="4063198" cy="6858000"/>
          </a:xfrm>
          <a:prstGeom prst="rect">
            <a:avLst/>
          </a:prstGeom>
          <a:solidFill>
            <a:srgbClr val="306DA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/>
          </a:p>
        </p:txBody>
      </p:sp>
      <p:sp>
        <p:nvSpPr>
          <p:cNvPr id="3" name="Bildplatzhalter 2">
            <a:extLst>
              <a:ext uri="{6310B00C-8EC7-499E-B226-23E52FF93248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ABF20914-5155-4CCC-91FF-B879DF28A55E}"/>
              </a:ext>
            </a:extLst>
          </p:cNvPr>
          <p:cNvSpPr>
            <a:spLocks noGrp="1"/>
          </p:cNvSpPr>
          <p:nvPr>
            <p:ph type="pic"/>
          </p:nvPr>
        </p:nvSpPr>
        <p:spPr>
          <a:xfrm>
            <a:off x="0" y="0"/>
            <a:ext cx="8128800" cy="6857998"/>
          </a:xfrm>
          <a:prstGeom prst="rect">
            <a:avLst/>
          </a:prstGeom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Image</a:t>
            </a:r>
          </a:p>
        </p:txBody>
      </p:sp>
      <p:sp>
        <p:nvSpPr>
          <p:cNvPr id="4" name="Textplatzhalter 3">
            <a:extLst>
              <a:ext uri="{991E0313-25FB-4DB5-9F27-E29AFB3BE4F6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C41AA8F1-702A-4127-BDF9-F1E4FFA986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617349" y="584200"/>
            <a:ext cx="3086100" cy="5689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>
              <a:spcBef>
                <a:spcPts val="0"/>
              </a:spcBef>
              <a:buNone/>
              <a:defRPr lang="en-US" sz="2400" b="0" i="0" spc="50" baseline="0" dirty="0">
                <a:solidFill>
                  <a:schemeClr val="bg1"/>
                </a:solidFill>
                <a:latin typeface="Calibri"/>
              </a:defRPr>
            </a:lvl1pPr>
          </a:lstStyle>
          <a:p>
            <a:pPr lvl="0"/>
            <a:r>
              <a:rPr lang="en-US"/>
              <a:t>Text Box / List</a:t>
            </a:r>
          </a:p>
        </p:txBody>
      </p:sp>
      <p:sp>
        <p:nvSpPr>
          <p:cNvPr id="5" name="Textplatzhalter 3">
            <a:extLst>
              <a:ext uri="{B7A7B59F-FED5-4285-A738-6D0C70FAAA98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45D4938D-C22A-4B76-ACEB-1F27CB0C8F87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2001035" y="6400344"/>
            <a:ext cx="4126729" cy="2713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1600" b="0" i="0" spc="50" baseline="0" dirty="0">
                <a:solidFill>
                  <a:schemeClr val="bg2">
                    <a:lumMod val="75000"/>
                  </a:schemeClr>
                </a:solidFill>
                <a:latin typeface="Calibri"/>
              </a:defRPr>
            </a:lvl1pPr>
          </a:lstStyle>
          <a:p>
            <a:pPr lvl="0"/>
            <a:r>
              <a:rPr lang="en-US"/>
              <a:t>© Copyright info / more information </a:t>
            </a:r>
          </a:p>
        </p:txBody>
      </p:sp>
    </p:spTree>
    <p:extLst>
      <p:ext uri="{BB962C8B-B14F-4D97-AF65-F5344CB8AC3E}">
        <p14:creationId xmlns:p14="http://schemas.microsoft.com/office/powerpoint/2010/main" val="887109624"/>
      </p:ext>
      <p:ext uri="{9016EA7D-7176-4584-971E-4D574B04E37D}">
        <p14:creationId xmlns="" xmlns:p14="http://schemas.microsoft.com/office/powerpoint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val="16328917071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/3_image_left+textbox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0B2728A2-5174-411A-BDED-DD25A4CD80F4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1E3C1093-079B-4235-BF32-1B585CF3A452}"/>
              </a:ext>
            </a:extLst>
          </p:cNvPr>
          <p:cNvSpPr/>
          <p:nvPr userDrawn="1"/>
        </p:nvSpPr>
        <p:spPr>
          <a:xfrm>
            <a:off x="3324386" y="-108488"/>
            <a:ext cx="8927024" cy="7067225"/>
          </a:xfrm>
          <a:prstGeom prst="rect">
            <a:avLst/>
          </a:prstGeom>
          <a:solidFill>
            <a:srgbClr val="306DA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/>
          </a:p>
        </p:txBody>
      </p:sp>
      <p:sp>
        <p:nvSpPr>
          <p:cNvPr id="3" name="Bildplatzhalter 2">
            <a:extLst>
              <a:ext uri="{58ED3328-1164-40E5-9347-B98B5C40554D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D266C956-C6CF-4DE2-8C16-130A38D90F10}"/>
              </a:ext>
            </a:extLst>
          </p:cNvPr>
          <p:cNvSpPr>
            <a:spLocks noGrp="1"/>
          </p:cNvSpPr>
          <p:nvPr>
            <p:ph type="pic"/>
          </p:nvPr>
        </p:nvSpPr>
        <p:spPr>
          <a:xfrm>
            <a:off x="-2402" y="-12015"/>
            <a:ext cx="3326788" cy="6970754"/>
          </a:xfrm>
          <a:prstGeom prst="rect">
            <a:avLst/>
          </a:prstGeom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Image</a:t>
            </a:r>
          </a:p>
        </p:txBody>
      </p:sp>
      <p:sp>
        <p:nvSpPr>
          <p:cNvPr id="4" name="Textplatzhalter 3">
            <a:extLst>
              <a:ext uri="{80B25B2C-32B3-4BE4-B881-B5EFA4722C5E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020A6065-3E9F-4365-9E7D-3A58988E4D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05573" y="1216617"/>
            <a:ext cx="7749152" cy="531940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>
              <a:spcBef>
                <a:spcPts val="0"/>
              </a:spcBef>
              <a:buNone/>
              <a:defRPr lang="en-US" sz="2400" b="0" i="0" spc="50" baseline="0" dirty="0">
                <a:solidFill>
                  <a:schemeClr val="bg1"/>
                </a:solidFill>
                <a:latin typeface="Calibri"/>
              </a:defRPr>
            </a:lvl1pPr>
          </a:lstStyle>
          <a:p>
            <a:pPr lvl="0"/>
            <a:r>
              <a:rPr lang="en-US"/>
              <a:t>Text Box / List</a:t>
            </a:r>
          </a:p>
        </p:txBody>
      </p:sp>
      <p:sp>
        <p:nvSpPr>
          <p:cNvPr id="6" name="Textplatzhalter 3">
            <a:extLst>
              <a:ext uri="{FF2B5EF4-FFF2-40B4-BE49-F238E27FC236}">
                <a16:creationId xmlns:a16="http://schemas.microsoft.com/office/drawing/2014/main" id="{66D70D74-B0D3-4D13-9CA2-193CC0CE6D6F}"/>
              </a:ext>
              <a:ext uri="{BB4B6021-6961-4C4E-8A40-CB5C942B4362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E227A238-414B-49A2-A755-0D9A4B96A349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3905572" y="359999"/>
            <a:ext cx="7749152" cy="54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buNone/>
              <a:defRPr lang="en-US" sz="3200" b="1" i="0" spc="50" baseline="0" dirty="0">
                <a:solidFill>
                  <a:schemeClr val="bg1"/>
                </a:solidFill>
                <a:latin typeface="Calibri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400196726"/>
      </p:ext>
      <p:ext uri="{8E9D5228-7FF7-4ACD-AB1A-C498AE1A50BB}">
        <p14:creationId xmlns="" xmlns:p14="http://schemas.microsoft.com/office/powerpoint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val="1632891707119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/3_image_left+textbox_right_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0B2728A2-5174-411A-BDED-DD25A4CD80F4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1E3C1093-079B-4235-BF32-1B585CF3A452}"/>
              </a:ext>
            </a:extLst>
          </p:cNvPr>
          <p:cNvSpPr/>
          <p:nvPr userDrawn="1"/>
        </p:nvSpPr>
        <p:spPr>
          <a:xfrm>
            <a:off x="3324386" y="-108488"/>
            <a:ext cx="8927024" cy="7067225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/>
          </a:p>
        </p:txBody>
      </p:sp>
      <p:sp>
        <p:nvSpPr>
          <p:cNvPr id="3" name="Bildplatzhalter 2">
            <a:extLst>
              <a:ext uri="{58ED3328-1164-40E5-9347-B98B5C40554D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D266C956-C6CF-4DE2-8C16-130A38D90F10}"/>
              </a:ext>
            </a:extLst>
          </p:cNvPr>
          <p:cNvSpPr>
            <a:spLocks noGrp="1"/>
          </p:cNvSpPr>
          <p:nvPr>
            <p:ph type="pic"/>
          </p:nvPr>
        </p:nvSpPr>
        <p:spPr>
          <a:xfrm>
            <a:off x="-2402" y="-12015"/>
            <a:ext cx="3326788" cy="6970754"/>
          </a:xfrm>
          <a:prstGeom prst="rect">
            <a:avLst/>
          </a:prstGeom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Image</a:t>
            </a:r>
          </a:p>
        </p:txBody>
      </p:sp>
      <p:sp>
        <p:nvSpPr>
          <p:cNvPr id="4" name="Textplatzhalter 3">
            <a:extLst>
              <a:ext uri="{80B25B2C-32B3-4BE4-B881-B5EFA4722C5E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020A6065-3E9F-4365-9E7D-3A58988E4D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05573" y="1216617"/>
            <a:ext cx="7749152" cy="531940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>
              <a:spcBef>
                <a:spcPts val="0"/>
              </a:spcBef>
              <a:buNone/>
              <a:defRPr lang="en-US" sz="2400" b="0" i="0" spc="50" baseline="0" dirty="0">
                <a:solidFill>
                  <a:schemeClr val="tx1"/>
                </a:solidFill>
                <a:latin typeface="Calibri"/>
              </a:defRPr>
            </a:lvl1pPr>
          </a:lstStyle>
          <a:p>
            <a:pPr lvl="0"/>
            <a:r>
              <a:rPr lang="en-US"/>
              <a:t>Text Box / List</a:t>
            </a:r>
          </a:p>
        </p:txBody>
      </p:sp>
      <p:sp>
        <p:nvSpPr>
          <p:cNvPr id="6" name="Textplatzhalter 3">
            <a:extLst>
              <a:ext uri="{FF2B5EF4-FFF2-40B4-BE49-F238E27FC236}">
                <a16:creationId xmlns:a16="http://schemas.microsoft.com/office/drawing/2014/main" id="{66D70D74-B0D3-4D13-9CA2-193CC0CE6D6F}"/>
              </a:ext>
              <a:ext uri="{BB4B6021-6961-4C4E-8A40-CB5C942B4362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E227A238-414B-49A2-A755-0D9A4B96A349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3905572" y="359999"/>
            <a:ext cx="6389592" cy="54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buNone/>
              <a:defRPr lang="en-US" sz="3200" b="1" i="0" spc="50" baseline="0" dirty="0">
                <a:solidFill>
                  <a:srgbClr val="306DA5"/>
                </a:solidFill>
                <a:latin typeface="Calibri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376292054"/>
      </p:ext>
      <p:ext uri="{8E9D5228-7FF7-4ACD-AB1A-C498AE1A50BB}">
        <p14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p14="http://schemas.microsoft.com/office/powerpoint/2010/main" val="1632891707119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1/3_image_left+textbox_right_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0B2728A2-5174-411A-BDED-DD25A4CD80F4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1E3C1093-079B-4235-BF32-1B585CF3A452}"/>
              </a:ext>
            </a:extLst>
          </p:cNvPr>
          <p:cNvSpPr/>
          <p:nvPr userDrawn="1"/>
        </p:nvSpPr>
        <p:spPr>
          <a:xfrm>
            <a:off x="3324386" y="-108488"/>
            <a:ext cx="8927024" cy="7067225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/>
          </a:p>
        </p:txBody>
      </p:sp>
      <p:sp>
        <p:nvSpPr>
          <p:cNvPr id="3" name="Bildplatzhalter 2">
            <a:extLst>
              <a:ext uri="{58ED3328-1164-40E5-9347-B98B5C40554D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D266C956-C6CF-4DE2-8C16-130A38D90F10}"/>
              </a:ext>
            </a:extLst>
          </p:cNvPr>
          <p:cNvSpPr>
            <a:spLocks noGrp="1"/>
          </p:cNvSpPr>
          <p:nvPr>
            <p:ph type="pic"/>
          </p:nvPr>
        </p:nvSpPr>
        <p:spPr>
          <a:xfrm>
            <a:off x="-2402" y="-12015"/>
            <a:ext cx="3326788" cy="6970754"/>
          </a:xfrm>
          <a:prstGeom prst="rect">
            <a:avLst/>
          </a:prstGeom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Image</a:t>
            </a:r>
          </a:p>
        </p:txBody>
      </p:sp>
      <p:sp>
        <p:nvSpPr>
          <p:cNvPr id="4" name="Textplatzhalter 3">
            <a:extLst>
              <a:ext uri="{80B25B2C-32B3-4BE4-B881-B5EFA4722C5E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020A6065-3E9F-4365-9E7D-3A58988E4D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05573" y="1216617"/>
            <a:ext cx="7749152" cy="531940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>
              <a:spcBef>
                <a:spcPts val="0"/>
              </a:spcBef>
              <a:buNone/>
              <a:defRPr lang="en-US" sz="2400" b="0" i="0" spc="50" baseline="0" dirty="0">
                <a:solidFill>
                  <a:schemeClr val="tx1"/>
                </a:solidFill>
                <a:latin typeface="Calibri"/>
              </a:defRPr>
            </a:lvl1pPr>
          </a:lstStyle>
          <a:p>
            <a:pPr lvl="0"/>
            <a:r>
              <a:rPr lang="en-US"/>
              <a:t>Text Box / List</a:t>
            </a:r>
          </a:p>
        </p:txBody>
      </p:sp>
      <p:sp>
        <p:nvSpPr>
          <p:cNvPr id="6" name="Textplatzhalter 3">
            <a:extLst>
              <a:ext uri="{FF2B5EF4-FFF2-40B4-BE49-F238E27FC236}">
                <a16:creationId xmlns:a16="http://schemas.microsoft.com/office/drawing/2014/main" id="{66D70D74-B0D3-4D13-9CA2-193CC0CE6D6F}"/>
              </a:ext>
              <a:ext uri="{BB4B6021-6961-4C4E-8A40-CB5C942B4362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E227A238-414B-49A2-A755-0D9A4B96A349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3905572" y="359999"/>
            <a:ext cx="6389592" cy="54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buNone/>
              <a:defRPr lang="en-US" sz="3200" b="1" i="0" spc="50" baseline="0" dirty="0">
                <a:solidFill>
                  <a:srgbClr val="306DA5"/>
                </a:solidFill>
                <a:latin typeface="Calibri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371567303"/>
      </p:ext>
      <p:ext uri="{8E9D5228-7FF7-4ACD-AB1A-C498AE1A50BB}">
        <p14:creationId xmlns="" xmlns:p14="http://schemas.microsoft.com/office/powerpoint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val="1632891707119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/3_image_right+textbox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0B2728A2-5174-411A-BDED-DD25A4CD80F4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1E3C1093-079B-4235-BF32-1B585CF3A452}"/>
              </a:ext>
            </a:extLst>
          </p:cNvPr>
          <p:cNvSpPr/>
          <p:nvPr userDrawn="1"/>
        </p:nvSpPr>
        <p:spPr>
          <a:xfrm>
            <a:off x="0" y="0"/>
            <a:ext cx="8431078" cy="6858000"/>
          </a:xfrm>
          <a:prstGeom prst="rect">
            <a:avLst/>
          </a:prstGeom>
          <a:solidFill>
            <a:srgbClr val="306DA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/>
          </a:p>
        </p:txBody>
      </p:sp>
      <p:sp>
        <p:nvSpPr>
          <p:cNvPr id="3" name="Bildplatzhalter 2">
            <a:extLst>
              <a:ext uri="{58ED3328-1164-40E5-9347-B98B5C40554D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D266C956-C6CF-4DE2-8C16-130A38D90F10}"/>
              </a:ext>
            </a:extLst>
          </p:cNvPr>
          <p:cNvSpPr>
            <a:spLocks noGrp="1"/>
          </p:cNvSpPr>
          <p:nvPr>
            <p:ph type="pic"/>
          </p:nvPr>
        </p:nvSpPr>
        <p:spPr>
          <a:xfrm>
            <a:off x="8431078" y="1"/>
            <a:ext cx="3760922" cy="6857998"/>
          </a:xfrm>
          <a:prstGeom prst="rect">
            <a:avLst/>
          </a:prstGeom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Image</a:t>
            </a:r>
          </a:p>
        </p:txBody>
      </p:sp>
      <p:sp>
        <p:nvSpPr>
          <p:cNvPr id="4" name="Textplatzhalter 3">
            <a:extLst>
              <a:ext uri="{80B25B2C-32B3-4BE4-B881-B5EFA4722C5E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020A6065-3E9F-4365-9E7D-3A58988E4D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8549" y="584200"/>
            <a:ext cx="7462082" cy="5689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>
              <a:spcBef>
                <a:spcPts val="0"/>
              </a:spcBef>
              <a:buNone/>
              <a:defRPr lang="en-US" sz="2400" b="0" i="0" spc="50" baseline="0" dirty="0">
                <a:solidFill>
                  <a:schemeClr val="bg1"/>
                </a:solidFill>
                <a:latin typeface="Calibri"/>
              </a:defRPr>
            </a:lvl1pPr>
          </a:lstStyle>
          <a:p>
            <a:pPr lvl="0"/>
            <a:r>
              <a:rPr lang="en-US"/>
              <a:t>Text Box / List</a:t>
            </a:r>
          </a:p>
        </p:txBody>
      </p:sp>
      <p:pic>
        <p:nvPicPr>
          <p:cNvPr id="6" name="Grafik 5" descr="Ein Bild, das Text enthält.&#10;&#10;Automatisch generierte Beschreibung">
            <a:extLst>
              <a:ext uri="{FF2B5EF4-FFF2-40B4-BE49-F238E27FC236}">
                <a16:creationId xmlns:a16="http://schemas.microsoft.com/office/drawing/2014/main" id="{8D1FFA44-F15C-4F73-A4EA-2348481A2A5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4216" y="364669"/>
            <a:ext cx="1451460" cy="4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1884218"/>
      </p:ext>
      <p:ext uri="{8E9D5228-7FF7-4ACD-AB1A-C498AE1A50BB}">
        <p14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p14="http://schemas.microsoft.com/office/powerpoint/2010/main" val="1632891707119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Generic_fullscreen-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5">
            <a:extLst>
              <a:ext uri="{7BDB18E0-F1F1-4BA3-879E-3AEEA90244B6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1280C92A-F97B-4AE5-99E1-B5A4C4324419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horz" rtlCol="0"/>
          <a:lstStyle>
            <a:lvl1pPr marL="0" lvl="0" indent="0">
              <a:buNone/>
              <a:defRPr lang="en-US" baseline="0" dirty="0"/>
            </a:lvl1pPr>
            <a:lvl2pPr marL="457200" lvl="1" indent="0">
              <a:buNone/>
            </a:lvl2pPr>
            <a:lvl3pPr marL="914400" lvl="2" indent="0">
              <a:buNone/>
            </a:lvl3pPr>
            <a:lvl4pPr marL="1371600" lvl="3" indent="0">
              <a:buNone/>
            </a:lvl4pPr>
            <a:lvl5pPr marL="1828800" lvl="4" indent="0">
              <a:buNone/>
            </a:lvl5pPr>
          </a:lstStyle>
          <a:p>
            <a:pPr lvl="0"/>
            <a:r>
              <a:rPr lang="en-US"/>
              <a:t>Full screen media: Video/picture/graph/etc.</a:t>
            </a:r>
          </a:p>
        </p:txBody>
      </p:sp>
      <p:sp>
        <p:nvSpPr>
          <p:cNvPr id="3" name="Textplatzhalter 3">
            <a:extLst>
              <a:ext uri="{C0197AD5-CCA0-4A36-96F3-76025D32DC49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F313D289-F348-49DA-9877-23AFB9D92C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32635" y="6400344"/>
            <a:ext cx="4126729" cy="2713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1600" b="0" i="0" spc="50" baseline="0" dirty="0">
                <a:solidFill>
                  <a:schemeClr val="bg2">
                    <a:lumMod val="75000"/>
                  </a:schemeClr>
                </a:solidFill>
                <a:latin typeface="Calibri"/>
              </a:defRPr>
            </a:lvl1pPr>
          </a:lstStyle>
          <a:p>
            <a:pPr lvl="0"/>
            <a:r>
              <a:rPr lang="en-US"/>
              <a:t>© Copyright info / more information </a:t>
            </a:r>
          </a:p>
        </p:txBody>
      </p:sp>
    </p:spTree>
    <p:extLst>
      <p:ext uri="{BB962C8B-B14F-4D97-AF65-F5344CB8AC3E}">
        <p14:creationId xmlns:p14="http://schemas.microsoft.com/office/powerpoint/2010/main" val="3178869768"/>
      </p:ext>
      <p:ext uri="{71B9B0B0-242A-4A28-91B7-833E1DFD7C49}">
        <p14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p14="http://schemas.microsoft.com/office/powerpoint/2010/main" val="163289170715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2/3_image_right+textbox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0B2728A2-5174-411A-BDED-DD25A4CD80F4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1E3C1093-079B-4235-BF32-1B585CF3A452}"/>
              </a:ext>
            </a:extLst>
          </p:cNvPr>
          <p:cNvSpPr/>
          <p:nvPr userDrawn="1"/>
        </p:nvSpPr>
        <p:spPr>
          <a:xfrm>
            <a:off x="0" y="0"/>
            <a:ext cx="4063198" cy="6858000"/>
          </a:xfrm>
          <a:prstGeom prst="rect">
            <a:avLst/>
          </a:prstGeom>
          <a:solidFill>
            <a:srgbClr val="306DA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/>
          </a:p>
        </p:txBody>
      </p:sp>
      <p:sp>
        <p:nvSpPr>
          <p:cNvPr id="3" name="Bildplatzhalter 2">
            <a:extLst>
              <a:ext uri="{58ED3328-1164-40E5-9347-B98B5C40554D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D266C956-C6CF-4DE2-8C16-130A38D90F10}"/>
              </a:ext>
            </a:extLst>
          </p:cNvPr>
          <p:cNvSpPr>
            <a:spLocks noGrp="1"/>
          </p:cNvSpPr>
          <p:nvPr>
            <p:ph type="pic"/>
          </p:nvPr>
        </p:nvSpPr>
        <p:spPr>
          <a:xfrm>
            <a:off x="4063200" y="1"/>
            <a:ext cx="8128800" cy="6857998"/>
          </a:xfrm>
          <a:prstGeom prst="rect">
            <a:avLst/>
          </a:prstGeom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Image</a:t>
            </a:r>
          </a:p>
        </p:txBody>
      </p:sp>
      <p:sp>
        <p:nvSpPr>
          <p:cNvPr id="4" name="Textplatzhalter 3">
            <a:extLst>
              <a:ext uri="{80B25B2C-32B3-4BE4-B881-B5EFA4722C5E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020A6065-3E9F-4365-9E7D-3A58988E4D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8549" y="584200"/>
            <a:ext cx="3086100" cy="5689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>
              <a:spcBef>
                <a:spcPts val="0"/>
              </a:spcBef>
              <a:buNone/>
              <a:defRPr lang="en-US" sz="2400" b="0" i="0" spc="50" baseline="0" dirty="0">
                <a:solidFill>
                  <a:schemeClr val="bg1"/>
                </a:solidFill>
                <a:latin typeface="Calibri"/>
              </a:defRPr>
            </a:lvl1pPr>
          </a:lstStyle>
          <a:p>
            <a:pPr lvl="0"/>
            <a:r>
              <a:rPr lang="en-US"/>
              <a:t>Text Box / List</a:t>
            </a:r>
          </a:p>
        </p:txBody>
      </p:sp>
      <p:sp>
        <p:nvSpPr>
          <p:cNvPr id="5" name="Textplatzhalter 3">
            <a:extLst>
              <a:ext uri="{DC41EE13-CC37-4760-AFAA-70B503099683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458A33EF-F419-4F8F-8579-648E6D04D42B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6063034" y="6400344"/>
            <a:ext cx="4126729" cy="2713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1600" b="0" i="0" spc="50" baseline="0" dirty="0">
                <a:solidFill>
                  <a:schemeClr val="bg2">
                    <a:lumMod val="75000"/>
                  </a:schemeClr>
                </a:solidFill>
                <a:latin typeface="Calibri"/>
              </a:defRPr>
            </a:lvl1pPr>
          </a:lstStyle>
          <a:p>
            <a:pPr lvl="0"/>
            <a:r>
              <a:rPr lang="en-US"/>
              <a:t>© Copyright info / more information </a:t>
            </a:r>
          </a:p>
        </p:txBody>
      </p:sp>
    </p:spTree>
    <p:extLst>
      <p:ext uri="{BB962C8B-B14F-4D97-AF65-F5344CB8AC3E}">
        <p14:creationId xmlns:p14="http://schemas.microsoft.com/office/powerpoint/2010/main" val="1400257429"/>
      </p:ext>
      <p:ext uri="{8E9D5228-7FF7-4ACD-AB1A-C498AE1A50BB}">
        <p14:creationId xmlns="" xmlns:p14="http://schemas.microsoft.com/office/powerpoint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val="1632891707119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_Image+textbox_be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B554B2C8-4C4C-415E-9FB4-EA7D5A38F5B6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0A0243BA-0159-439A-B264-F87F9669CB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80" y="0"/>
            <a:ext cx="12192000" cy="6858000"/>
          </a:xfrm>
          <a:prstGeom prst="rect">
            <a:avLst/>
          </a:prstGeom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Image</a:t>
            </a:r>
          </a:p>
        </p:txBody>
      </p:sp>
      <p:sp>
        <p:nvSpPr>
          <p:cNvPr id="2" name="Textplatzhalter 3">
            <a:extLst>
              <a:ext uri="{87995CE2-EC40-48A8-A8B4-29EFAC9A3C74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F444C842-9859-438D-B7ED-A31D99D963E0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728300" y="914400"/>
            <a:ext cx="10716675" cy="582506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3200" b="0" i="0" spc="50" baseline="0" dirty="0">
                <a:solidFill>
                  <a:schemeClr val="bg1"/>
                </a:solidFill>
                <a:latin typeface="Calibri"/>
              </a:defRPr>
            </a:lvl1pPr>
          </a:lstStyle>
          <a:p>
            <a:pPr lvl="0"/>
            <a:r>
              <a:rPr lang="en-US"/>
              <a:t>Text Box</a:t>
            </a:r>
          </a:p>
        </p:txBody>
      </p:sp>
      <p:sp>
        <p:nvSpPr>
          <p:cNvPr id="4" name="Textplatzhalter 3">
            <a:extLst>
              <a:ext uri="{DA1AE6EC-BD42-42B6-A5FC-AF9B9E837B2E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0DB3EA0C-DA4C-4CFB-9665-3E4D27C510C6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728300" y="295608"/>
            <a:ext cx="10735401" cy="54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buNone/>
              <a:defRPr lang="en-US" sz="4400" b="1" i="0" spc="50" baseline="0" dirty="0">
                <a:solidFill>
                  <a:schemeClr val="bg1"/>
                </a:solidFill>
                <a:latin typeface="Calibri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879385189"/>
      </p:ext>
      <p:ext uri="{D0F9631F-E3E0-4F60-83A4-0D32B20B9128}">
        <p14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p14="http://schemas.microsoft.com/office/powerpoint/2010/main" val="1632891707157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CFAD4B-3336-42D7-8B3A-02222AABB2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A876519-6F3E-4542-829D-64E3E826A8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5583E04-B708-4366-A01E-4D7CB2182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92DD0-C83A-4D0F-B422-D293B7F4AB76}" type="datetime1">
              <a:rPr lang="de-DE" smtClean="0"/>
              <a:t>25.03.2026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048C1F0-D6D9-4D05-A171-215EC01E9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1. Digitize Dialog (9/2020)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2214B7C-F4F4-415C-8427-68BA2BE5D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AAD46-3AA6-40DC-AFED-1226DBAE0F90}" type="slidenum">
              <a:rPr lang="de-DE" smtClean="0"/>
              <a:t>‹#›</a:t>
            </a:fld>
            <a:endParaRPr lang="de-DE"/>
          </a:p>
        </p:txBody>
      </p:sp>
      <p:pic>
        <p:nvPicPr>
          <p:cNvPr id="8" name="Google Shape;97;p2">
            <a:extLst>
              <a:ext uri="{FF2B5EF4-FFF2-40B4-BE49-F238E27FC236}">
                <a16:creationId xmlns:a16="http://schemas.microsoft.com/office/drawing/2014/main" id="{599FF97E-2A7A-4B15-BC45-0B0D405699AB}"/>
              </a:ext>
            </a:extLst>
          </p:cNvPr>
          <p:cNvPicPr preferRelativeResize="0">
            <a:picLocks noChangeAspect="1"/>
          </p:cNvPicPr>
          <p:nvPr userDrawn="1"/>
        </p:nvPicPr>
        <p:blipFill rotWithShape="1">
          <a:blip r:embed="rId2" cstate="screen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49474" y="1565964"/>
            <a:ext cx="2583406" cy="27053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12809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xt_boxes_with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20" hasCustomPrompt="1"/>
          </p:nvPr>
        </p:nvSpPr>
        <p:spPr>
          <a:xfrm>
            <a:off x="728663" y="1079500"/>
            <a:ext cx="5176837" cy="53086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200" baseline="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914400" indent="0">
              <a:buNone/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371600" indent="0">
              <a:buFont typeface="Arial" panose="020B0604020202020204" pitchFamily="34" charset="0"/>
              <a:buNone/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828800" indent="0">
              <a:buNone/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de-DE" dirty="0"/>
              <a:t>Text box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6286863" y="1079500"/>
            <a:ext cx="5176837" cy="53086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Text box</a:t>
            </a:r>
          </a:p>
        </p:txBody>
      </p:sp>
      <p:sp>
        <p:nvSpPr>
          <p:cNvPr id="5" name="Textplatzhalter 3"/>
          <p:cNvSpPr>
            <a:spLocks noGrp="1"/>
          </p:cNvSpPr>
          <p:nvPr>
            <p:ph type="body" sz="quarter" idx="16" hasCustomPrompt="1"/>
          </p:nvPr>
        </p:nvSpPr>
        <p:spPr>
          <a:xfrm>
            <a:off x="1873624" y="360000"/>
            <a:ext cx="8444752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44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803654293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B7A290C-0F10-409D-845D-6650E505B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FECA9-08D4-4931-A43B-1B0606C34E2C}" type="datetimeFigureOut">
              <a:rPr lang="de-DE" smtClean="0"/>
              <a:t>25.03.2026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83DFDBDB-3E27-46FB-A58A-A84DD0A88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268198F-0776-43FC-A18A-563899362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AC96D-F32D-4FBF-859D-29F4C298D50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2415461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388874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with_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3"/>
          <p:cNvSpPr>
            <a:spLocks noGrp="1"/>
          </p:cNvSpPr>
          <p:nvPr>
            <p:ph type="body" sz="quarter" idx="14" hasCustomPrompt="1"/>
          </p:nvPr>
        </p:nvSpPr>
        <p:spPr>
          <a:xfrm>
            <a:off x="728300" y="360000"/>
            <a:ext cx="10735400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44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Title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0" hasCustomPrompt="1"/>
          </p:nvPr>
        </p:nvSpPr>
        <p:spPr>
          <a:xfrm>
            <a:off x="728300" y="6413500"/>
            <a:ext cx="6902489" cy="2794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20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Source:</a:t>
            </a:r>
            <a:endParaRPr lang="de-DE" dirty="0"/>
          </a:p>
        </p:txBody>
      </p:sp>
      <p:sp>
        <p:nvSpPr>
          <p:cNvPr id="9" name="Chart Placeholder 8"/>
          <p:cNvSpPr>
            <a:spLocks noGrp="1"/>
          </p:cNvSpPr>
          <p:nvPr>
            <p:ph type="chart" sz="quarter" idx="21" hasCustomPrompt="1"/>
          </p:nvPr>
        </p:nvSpPr>
        <p:spPr>
          <a:xfrm>
            <a:off x="728300" y="1079500"/>
            <a:ext cx="10734675" cy="5308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Graph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1869244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with_6_graph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728277" y="3820910"/>
            <a:ext cx="3449798" cy="259503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Rectangle 17"/>
          <p:cNvSpPr/>
          <p:nvPr userDrawn="1"/>
        </p:nvSpPr>
        <p:spPr>
          <a:xfrm>
            <a:off x="4371101" y="3818462"/>
            <a:ext cx="3449798" cy="259503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Rectangle 18"/>
          <p:cNvSpPr/>
          <p:nvPr userDrawn="1"/>
        </p:nvSpPr>
        <p:spPr>
          <a:xfrm>
            <a:off x="8013899" y="3818462"/>
            <a:ext cx="3449798" cy="259503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Rectangle 14"/>
          <p:cNvSpPr/>
          <p:nvPr userDrawn="1"/>
        </p:nvSpPr>
        <p:spPr>
          <a:xfrm>
            <a:off x="4371101" y="1079498"/>
            <a:ext cx="3449798" cy="259503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Rectangle 15"/>
          <p:cNvSpPr/>
          <p:nvPr userDrawn="1"/>
        </p:nvSpPr>
        <p:spPr>
          <a:xfrm>
            <a:off x="8013900" y="1075681"/>
            <a:ext cx="3449798" cy="259503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Rectangle 1"/>
          <p:cNvSpPr/>
          <p:nvPr userDrawn="1"/>
        </p:nvSpPr>
        <p:spPr>
          <a:xfrm>
            <a:off x="728300" y="1079498"/>
            <a:ext cx="3449798" cy="259503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Textplatzhalter 3"/>
          <p:cNvSpPr>
            <a:spLocks noGrp="1"/>
          </p:cNvSpPr>
          <p:nvPr>
            <p:ph type="body" sz="quarter" idx="14" hasCustomPrompt="1"/>
          </p:nvPr>
        </p:nvSpPr>
        <p:spPr>
          <a:xfrm>
            <a:off x="728300" y="360000"/>
            <a:ext cx="10735400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44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Title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0" hasCustomPrompt="1"/>
          </p:nvPr>
        </p:nvSpPr>
        <p:spPr>
          <a:xfrm>
            <a:off x="728300" y="6413500"/>
            <a:ext cx="6902489" cy="2794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20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Source:</a:t>
            </a:r>
            <a:endParaRPr lang="de-DE" dirty="0"/>
          </a:p>
        </p:txBody>
      </p:sp>
      <p:sp>
        <p:nvSpPr>
          <p:cNvPr id="9" name="Chart Placeholder 8"/>
          <p:cNvSpPr>
            <a:spLocks noGrp="1"/>
          </p:cNvSpPr>
          <p:nvPr>
            <p:ph type="chart" sz="quarter" idx="21" hasCustomPrompt="1"/>
          </p:nvPr>
        </p:nvSpPr>
        <p:spPr>
          <a:xfrm>
            <a:off x="728300" y="1075681"/>
            <a:ext cx="3449798" cy="2595033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Graph</a:t>
            </a:r>
            <a:endParaRPr lang="de-DE" dirty="0"/>
          </a:p>
        </p:txBody>
      </p:sp>
      <p:sp>
        <p:nvSpPr>
          <p:cNvPr id="7" name="Chart Placeholder 8"/>
          <p:cNvSpPr>
            <a:spLocks noGrp="1"/>
          </p:cNvSpPr>
          <p:nvPr>
            <p:ph type="chart" sz="quarter" idx="22" hasCustomPrompt="1"/>
          </p:nvPr>
        </p:nvSpPr>
        <p:spPr>
          <a:xfrm>
            <a:off x="4371101" y="1075681"/>
            <a:ext cx="3449798" cy="2595033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Graph</a:t>
            </a:r>
            <a:endParaRPr lang="de-DE" dirty="0"/>
          </a:p>
        </p:txBody>
      </p:sp>
      <p:sp>
        <p:nvSpPr>
          <p:cNvPr id="11" name="Chart Placeholder 8"/>
          <p:cNvSpPr>
            <a:spLocks noGrp="1"/>
          </p:cNvSpPr>
          <p:nvPr>
            <p:ph type="chart" sz="quarter" idx="23" hasCustomPrompt="1"/>
          </p:nvPr>
        </p:nvSpPr>
        <p:spPr>
          <a:xfrm>
            <a:off x="8013899" y="1079498"/>
            <a:ext cx="3449798" cy="2595033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Graph</a:t>
            </a:r>
            <a:endParaRPr lang="de-DE" dirty="0"/>
          </a:p>
        </p:txBody>
      </p:sp>
      <p:sp>
        <p:nvSpPr>
          <p:cNvPr id="12" name="Chart Placeholder 8"/>
          <p:cNvSpPr>
            <a:spLocks noGrp="1"/>
          </p:cNvSpPr>
          <p:nvPr>
            <p:ph type="chart" sz="quarter" idx="24" hasCustomPrompt="1"/>
          </p:nvPr>
        </p:nvSpPr>
        <p:spPr>
          <a:xfrm>
            <a:off x="728264" y="3818462"/>
            <a:ext cx="3449798" cy="2595033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Graph</a:t>
            </a:r>
            <a:endParaRPr lang="de-DE" dirty="0"/>
          </a:p>
        </p:txBody>
      </p:sp>
      <p:sp>
        <p:nvSpPr>
          <p:cNvPr id="13" name="Chart Placeholder 8"/>
          <p:cNvSpPr>
            <a:spLocks noGrp="1"/>
          </p:cNvSpPr>
          <p:nvPr>
            <p:ph type="chart" sz="quarter" idx="25" hasCustomPrompt="1"/>
          </p:nvPr>
        </p:nvSpPr>
        <p:spPr>
          <a:xfrm>
            <a:off x="4371088" y="3822284"/>
            <a:ext cx="3449798" cy="2595033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Graph</a:t>
            </a:r>
            <a:endParaRPr lang="de-DE" dirty="0"/>
          </a:p>
        </p:txBody>
      </p:sp>
      <p:sp>
        <p:nvSpPr>
          <p:cNvPr id="14" name="Chart Placeholder 8"/>
          <p:cNvSpPr>
            <a:spLocks noGrp="1"/>
          </p:cNvSpPr>
          <p:nvPr>
            <p:ph type="chart" sz="quarter" idx="26" hasCustomPrompt="1"/>
          </p:nvPr>
        </p:nvSpPr>
        <p:spPr>
          <a:xfrm>
            <a:off x="8013876" y="3822284"/>
            <a:ext cx="3449798" cy="2595033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Graph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797565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with_2_graph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728299" y="1079498"/>
            <a:ext cx="5308433" cy="5308602"/>
          </a:xfrm>
          <a:prstGeom prst="rect">
            <a:avLst/>
          </a:prstGeom>
          <a:solidFill>
            <a:srgbClr val="E7E7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tangle 6"/>
          <p:cNvSpPr/>
          <p:nvPr userDrawn="1"/>
        </p:nvSpPr>
        <p:spPr>
          <a:xfrm>
            <a:off x="6155267" y="1079498"/>
            <a:ext cx="5308433" cy="530860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Textplatzhalter 3"/>
          <p:cNvSpPr>
            <a:spLocks noGrp="1"/>
          </p:cNvSpPr>
          <p:nvPr>
            <p:ph type="body" sz="quarter" idx="14" hasCustomPrompt="1"/>
          </p:nvPr>
        </p:nvSpPr>
        <p:spPr>
          <a:xfrm>
            <a:off x="728300" y="360000"/>
            <a:ext cx="10735400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44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Title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0" hasCustomPrompt="1"/>
          </p:nvPr>
        </p:nvSpPr>
        <p:spPr>
          <a:xfrm>
            <a:off x="728300" y="6413500"/>
            <a:ext cx="6902489" cy="2794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20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Source:</a:t>
            </a:r>
            <a:endParaRPr lang="de-DE" dirty="0"/>
          </a:p>
        </p:txBody>
      </p:sp>
      <p:sp>
        <p:nvSpPr>
          <p:cNvPr id="9" name="Chart Placeholder 8"/>
          <p:cNvSpPr>
            <a:spLocks noGrp="1"/>
          </p:cNvSpPr>
          <p:nvPr>
            <p:ph type="chart" sz="quarter" idx="21" hasCustomPrompt="1"/>
          </p:nvPr>
        </p:nvSpPr>
        <p:spPr>
          <a:xfrm>
            <a:off x="728299" y="1079498"/>
            <a:ext cx="5308433" cy="5308600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Graph</a:t>
            </a:r>
            <a:endParaRPr lang="de-DE" dirty="0"/>
          </a:p>
        </p:txBody>
      </p:sp>
      <p:sp>
        <p:nvSpPr>
          <p:cNvPr id="5" name="Chart Placeholder 8"/>
          <p:cNvSpPr>
            <a:spLocks noGrp="1"/>
          </p:cNvSpPr>
          <p:nvPr>
            <p:ph type="chart" sz="quarter" idx="22" hasCustomPrompt="1"/>
          </p:nvPr>
        </p:nvSpPr>
        <p:spPr>
          <a:xfrm>
            <a:off x="6155267" y="1079498"/>
            <a:ext cx="5308433" cy="5308600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Graph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0066667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with_4_graph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728299" y="1079498"/>
            <a:ext cx="5333098" cy="25831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tangle 10"/>
          <p:cNvSpPr/>
          <p:nvPr userDrawn="1"/>
        </p:nvSpPr>
        <p:spPr>
          <a:xfrm>
            <a:off x="728299" y="3812529"/>
            <a:ext cx="5333098" cy="25831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Rectangle 13"/>
          <p:cNvSpPr/>
          <p:nvPr userDrawn="1"/>
        </p:nvSpPr>
        <p:spPr>
          <a:xfrm>
            <a:off x="6130603" y="1079498"/>
            <a:ext cx="5333098" cy="25831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Rectangle 14"/>
          <p:cNvSpPr/>
          <p:nvPr userDrawn="1"/>
        </p:nvSpPr>
        <p:spPr>
          <a:xfrm>
            <a:off x="6130603" y="3812529"/>
            <a:ext cx="5333098" cy="25831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Textplatzhalter 3"/>
          <p:cNvSpPr>
            <a:spLocks noGrp="1"/>
          </p:cNvSpPr>
          <p:nvPr>
            <p:ph type="body" sz="quarter" idx="14" hasCustomPrompt="1"/>
          </p:nvPr>
        </p:nvSpPr>
        <p:spPr>
          <a:xfrm>
            <a:off x="728300" y="360000"/>
            <a:ext cx="10735400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44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Title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0" hasCustomPrompt="1"/>
          </p:nvPr>
        </p:nvSpPr>
        <p:spPr>
          <a:xfrm>
            <a:off x="728300" y="6413500"/>
            <a:ext cx="6902489" cy="2794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20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Source: left align bottom align 12</a:t>
            </a:r>
            <a:endParaRPr lang="de-DE" dirty="0"/>
          </a:p>
        </p:txBody>
      </p:sp>
      <p:sp>
        <p:nvSpPr>
          <p:cNvPr id="8" name="Chart Placeholder 8"/>
          <p:cNvSpPr>
            <a:spLocks noGrp="1"/>
          </p:cNvSpPr>
          <p:nvPr>
            <p:ph type="chart" sz="quarter" idx="23" hasCustomPrompt="1"/>
          </p:nvPr>
        </p:nvSpPr>
        <p:spPr>
          <a:xfrm>
            <a:off x="716844" y="3794726"/>
            <a:ext cx="5333097" cy="2589103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Graph</a:t>
            </a:r>
            <a:endParaRPr lang="de-DE" dirty="0"/>
          </a:p>
        </p:txBody>
      </p:sp>
      <p:sp>
        <p:nvSpPr>
          <p:cNvPr id="10" name="Chart Placeholder 8"/>
          <p:cNvSpPr>
            <a:spLocks noGrp="1"/>
          </p:cNvSpPr>
          <p:nvPr>
            <p:ph type="chart" sz="quarter" idx="24" hasCustomPrompt="1"/>
          </p:nvPr>
        </p:nvSpPr>
        <p:spPr>
          <a:xfrm>
            <a:off x="6119147" y="3794726"/>
            <a:ext cx="5333097" cy="2589102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Graph</a:t>
            </a:r>
            <a:endParaRPr lang="de-DE" dirty="0"/>
          </a:p>
        </p:txBody>
      </p:sp>
      <p:sp>
        <p:nvSpPr>
          <p:cNvPr id="12" name="Chart Placeholder 8"/>
          <p:cNvSpPr>
            <a:spLocks noGrp="1"/>
          </p:cNvSpPr>
          <p:nvPr>
            <p:ph type="chart" sz="quarter" idx="25" hasCustomPrompt="1"/>
          </p:nvPr>
        </p:nvSpPr>
        <p:spPr>
          <a:xfrm>
            <a:off x="716844" y="1079498"/>
            <a:ext cx="5333097" cy="2589103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Graph</a:t>
            </a:r>
            <a:endParaRPr lang="de-DE" dirty="0"/>
          </a:p>
        </p:txBody>
      </p:sp>
      <p:sp>
        <p:nvSpPr>
          <p:cNvPr id="13" name="Chart Placeholder 8"/>
          <p:cNvSpPr>
            <a:spLocks noGrp="1"/>
          </p:cNvSpPr>
          <p:nvPr>
            <p:ph type="chart" sz="quarter" idx="26" hasCustomPrompt="1"/>
          </p:nvPr>
        </p:nvSpPr>
        <p:spPr>
          <a:xfrm>
            <a:off x="6130603" y="1076115"/>
            <a:ext cx="5333097" cy="2589102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Graph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02330698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left_text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platzhalter 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094379" cy="685800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de-DE" dirty="0"/>
              <a:t>Image</a:t>
            </a:r>
          </a:p>
        </p:txBody>
      </p:sp>
      <p:sp>
        <p:nvSpPr>
          <p:cNvPr id="8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887146" y="908999"/>
            <a:ext cx="4515327" cy="50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>
              <a:buNone/>
              <a:defRPr sz="3200" b="0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en-US" dirty="0"/>
              <a:t>Text Box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7" hasCustomPrompt="1"/>
          </p:nvPr>
        </p:nvSpPr>
        <p:spPr>
          <a:xfrm>
            <a:off x="983824" y="6400345"/>
            <a:ext cx="4126729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47600784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right_text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2"/>
          <p:cNvSpPr>
            <a:spLocks noGrp="1"/>
          </p:cNvSpPr>
          <p:nvPr>
            <p:ph type="pic" sz="quarter" idx="14" hasCustomPrompt="1"/>
          </p:nvPr>
        </p:nvSpPr>
        <p:spPr>
          <a:xfrm>
            <a:off x="6097620" y="-1"/>
            <a:ext cx="6094380" cy="685800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en-US" dirty="0"/>
              <a:t>Image</a:t>
            </a:r>
            <a:endParaRPr lang="de-DE" dirty="0"/>
          </a:p>
        </p:txBody>
      </p:sp>
      <p:sp>
        <p:nvSpPr>
          <p:cNvPr id="8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789525" y="908999"/>
            <a:ext cx="4515327" cy="50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3200" b="0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Text Box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7" hasCustomPrompt="1"/>
          </p:nvPr>
        </p:nvSpPr>
        <p:spPr>
          <a:xfrm>
            <a:off x="7081841" y="6400345"/>
            <a:ext cx="4126729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897030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subtitle_Image_left_green_textbox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6096000" y="1604848"/>
            <a:ext cx="5358337" cy="4839449"/>
          </a:xfrm>
          <a:prstGeom prst="rect">
            <a:avLst/>
          </a:prstGeom>
          <a:solidFill>
            <a:srgbClr val="C0CC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Rectangle 1"/>
          <p:cNvSpPr/>
          <p:nvPr userDrawn="1"/>
        </p:nvSpPr>
        <p:spPr>
          <a:xfrm>
            <a:off x="737663" y="1604849"/>
            <a:ext cx="5358337" cy="483944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Bildplatzhalter 2"/>
          <p:cNvSpPr>
            <a:spLocks noGrp="1"/>
          </p:cNvSpPr>
          <p:nvPr>
            <p:ph type="pic" sz="quarter" idx="14" hasCustomPrompt="1"/>
          </p:nvPr>
        </p:nvSpPr>
        <p:spPr>
          <a:xfrm>
            <a:off x="1159167" y="1946787"/>
            <a:ext cx="4515327" cy="415557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de-DE" dirty="0"/>
              <a:t>Picture</a:t>
            </a:r>
          </a:p>
        </p:txBody>
      </p:sp>
      <p:sp>
        <p:nvSpPr>
          <p:cNvPr id="5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381751" y="1604848"/>
            <a:ext cx="4781549" cy="4839449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>
              <a:spcBef>
                <a:spcPts val="0"/>
              </a:spcBef>
              <a:buNone/>
              <a:defRPr sz="3200" b="0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en-US" dirty="0"/>
              <a:t>Text Box</a:t>
            </a:r>
          </a:p>
        </p:txBody>
      </p:sp>
      <p:sp>
        <p:nvSpPr>
          <p:cNvPr id="6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37663" y="900000"/>
            <a:ext cx="10716675" cy="7048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3200" b="0" i="0" spc="50" baseline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Subtitle</a:t>
            </a:r>
          </a:p>
        </p:txBody>
      </p:sp>
      <p:sp>
        <p:nvSpPr>
          <p:cNvPr id="7" name="Textplatzhalter 3"/>
          <p:cNvSpPr>
            <a:spLocks noGrp="1"/>
          </p:cNvSpPr>
          <p:nvPr>
            <p:ph type="body" sz="quarter" idx="16" hasCustomPrompt="1"/>
          </p:nvPr>
        </p:nvSpPr>
        <p:spPr>
          <a:xfrm>
            <a:off x="728300" y="360000"/>
            <a:ext cx="10735400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44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Title</a:t>
            </a:r>
          </a:p>
        </p:txBody>
      </p:sp>
      <p:sp>
        <p:nvSpPr>
          <p:cNvPr id="9" name="Textplatzhalter 3"/>
          <p:cNvSpPr>
            <a:spLocks noGrp="1"/>
          </p:cNvSpPr>
          <p:nvPr>
            <p:ph type="body" sz="quarter" idx="17" hasCustomPrompt="1"/>
          </p:nvPr>
        </p:nvSpPr>
        <p:spPr>
          <a:xfrm>
            <a:off x="1353465" y="6514883"/>
            <a:ext cx="4126729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82696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160">
          <p15:clr>
            <a:srgbClr val="FBAE40"/>
          </p15:clr>
        </p15:guide>
      </p15:sldGuideLst>
    </p:ext>
  </p:extLst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subtitle_Image_right_green_textbox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737663" y="1604848"/>
            <a:ext cx="5358337" cy="4839449"/>
          </a:xfrm>
          <a:prstGeom prst="rect">
            <a:avLst/>
          </a:prstGeom>
          <a:solidFill>
            <a:srgbClr val="C0CC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Rectangle 1"/>
          <p:cNvSpPr/>
          <p:nvPr userDrawn="1"/>
        </p:nvSpPr>
        <p:spPr>
          <a:xfrm>
            <a:off x="6098409" y="1604848"/>
            <a:ext cx="5358337" cy="483944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</a:t>
            </a:r>
            <a:endParaRPr lang="de-DE" dirty="0"/>
          </a:p>
        </p:txBody>
      </p:sp>
      <p:sp>
        <p:nvSpPr>
          <p:cNvPr id="4" name="Bildplatzhalter 2"/>
          <p:cNvSpPr>
            <a:spLocks noGrp="1"/>
          </p:cNvSpPr>
          <p:nvPr>
            <p:ph type="pic" sz="quarter" idx="14" hasCustomPrompt="1"/>
          </p:nvPr>
        </p:nvSpPr>
        <p:spPr>
          <a:xfrm>
            <a:off x="6519913" y="1946786"/>
            <a:ext cx="4515327" cy="415557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de-DE" dirty="0"/>
              <a:t>Image</a:t>
            </a:r>
          </a:p>
        </p:txBody>
      </p:sp>
      <p:sp>
        <p:nvSpPr>
          <p:cNvPr id="5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026056" y="1604847"/>
            <a:ext cx="4781549" cy="4839449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3200" b="0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en-US" dirty="0"/>
              <a:t>Text Box</a:t>
            </a:r>
          </a:p>
        </p:txBody>
      </p:sp>
      <p:sp>
        <p:nvSpPr>
          <p:cNvPr id="6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37663" y="900000"/>
            <a:ext cx="10716675" cy="7048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3200" b="0" i="0" spc="50" baseline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Subtitle</a:t>
            </a:r>
          </a:p>
        </p:txBody>
      </p:sp>
      <p:sp>
        <p:nvSpPr>
          <p:cNvPr id="7" name="Textplatzhalter 3"/>
          <p:cNvSpPr>
            <a:spLocks noGrp="1"/>
          </p:cNvSpPr>
          <p:nvPr>
            <p:ph type="body" sz="quarter" idx="16" hasCustomPrompt="1"/>
          </p:nvPr>
        </p:nvSpPr>
        <p:spPr>
          <a:xfrm>
            <a:off x="728300" y="360000"/>
            <a:ext cx="10735400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44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Title</a:t>
            </a:r>
          </a:p>
        </p:txBody>
      </p:sp>
      <p:sp>
        <p:nvSpPr>
          <p:cNvPr id="9" name="Textplatzhalter 3"/>
          <p:cNvSpPr>
            <a:spLocks noGrp="1"/>
          </p:cNvSpPr>
          <p:nvPr>
            <p:ph type="body" sz="quarter" idx="17" hasCustomPrompt="1"/>
          </p:nvPr>
        </p:nvSpPr>
        <p:spPr>
          <a:xfrm>
            <a:off x="6714211" y="6514883"/>
            <a:ext cx="4126729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281512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16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Left_with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5"/>
          <p:cNvSpPr>
            <a:spLocks noGrp="1"/>
          </p:cNvSpPr>
          <p:nvPr>
            <p:ph type="pic" sz="quarter" idx="19" hasCustomPrompt="1"/>
          </p:nvPr>
        </p:nvSpPr>
        <p:spPr>
          <a:xfrm>
            <a:off x="728300" y="555462"/>
            <a:ext cx="5176838" cy="57470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Picture</a:t>
            </a:r>
            <a:endParaRPr lang="de-DE" dirty="0"/>
          </a:p>
        </p:txBody>
      </p:sp>
      <p:sp>
        <p:nvSpPr>
          <p:cNvPr id="8" name="Textplatzhalter 3"/>
          <p:cNvSpPr>
            <a:spLocks noGrp="1"/>
          </p:cNvSpPr>
          <p:nvPr>
            <p:ph type="body" sz="quarter" idx="22" hasCustomPrompt="1"/>
          </p:nvPr>
        </p:nvSpPr>
        <p:spPr>
          <a:xfrm>
            <a:off x="1253354" y="6431925"/>
            <a:ext cx="4126729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  <p:sp>
        <p:nvSpPr>
          <p:cNvPr id="6" name="Textplatzhalter 3"/>
          <p:cNvSpPr>
            <a:spLocks noGrp="1"/>
          </p:cNvSpPr>
          <p:nvPr>
            <p:ph type="body" sz="quarter" idx="16" hasCustomPrompt="1"/>
          </p:nvPr>
        </p:nvSpPr>
        <p:spPr>
          <a:xfrm>
            <a:off x="6286862" y="539500"/>
            <a:ext cx="5176837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44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Title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20" hasCustomPrompt="1"/>
          </p:nvPr>
        </p:nvSpPr>
        <p:spPr>
          <a:xfrm>
            <a:off x="6286861" y="1197204"/>
            <a:ext cx="5176837" cy="5190896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914400" indent="0">
              <a:buNone/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371600" indent="0">
              <a:buFont typeface="Arial" panose="020B0604020202020204" pitchFamily="34" charset="0"/>
              <a:buNone/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828800" indent="0">
              <a:buNone/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de-DE" dirty="0"/>
              <a:t>Text Box</a:t>
            </a:r>
          </a:p>
        </p:txBody>
      </p:sp>
    </p:spTree>
    <p:extLst>
      <p:ext uri="{BB962C8B-B14F-4D97-AF65-F5344CB8AC3E}">
        <p14:creationId xmlns:p14="http://schemas.microsoft.com/office/powerpoint/2010/main" val="1125602664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right_grey_textbox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6093591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736600" y="583198"/>
            <a:ext cx="4622806" cy="5691602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3600" b="0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en-US" dirty="0"/>
              <a:t>Text Box</a:t>
            </a:r>
          </a:p>
        </p:txBody>
      </p:sp>
      <p:sp>
        <p:nvSpPr>
          <p:cNvPr id="11" name="Bildplatzhalter 2"/>
          <p:cNvSpPr>
            <a:spLocks noGrp="1"/>
          </p:cNvSpPr>
          <p:nvPr>
            <p:ph type="pic" sz="quarter" idx="14" hasCustomPrompt="1"/>
          </p:nvPr>
        </p:nvSpPr>
        <p:spPr>
          <a:xfrm>
            <a:off x="6524629" y="583200"/>
            <a:ext cx="5241154" cy="56916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de-DE" dirty="0"/>
              <a:t>Image</a:t>
            </a:r>
          </a:p>
        </p:txBody>
      </p:sp>
      <p:sp>
        <p:nvSpPr>
          <p:cNvPr id="6" name="Textplatzhalter 3"/>
          <p:cNvSpPr>
            <a:spLocks noGrp="1"/>
          </p:cNvSpPr>
          <p:nvPr>
            <p:ph type="body" sz="quarter" idx="17" hasCustomPrompt="1"/>
          </p:nvPr>
        </p:nvSpPr>
        <p:spPr>
          <a:xfrm>
            <a:off x="7081841" y="6400345"/>
            <a:ext cx="4126729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496127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160">
          <p15:clr>
            <a:srgbClr val="FBAE40"/>
          </p15:clr>
        </p15:guide>
      </p15:sldGuideLst>
    </p:ext>
  </p:extLst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left_grey_textbox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6098409" y="0"/>
            <a:ext cx="6093591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Bildplatzhalter 2"/>
          <p:cNvSpPr>
            <a:spLocks noGrp="1"/>
          </p:cNvSpPr>
          <p:nvPr>
            <p:ph type="pic" sz="quarter" idx="14" hasCustomPrompt="1"/>
          </p:nvPr>
        </p:nvSpPr>
        <p:spPr>
          <a:xfrm>
            <a:off x="426220" y="583200"/>
            <a:ext cx="5241154" cy="56916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de-DE" dirty="0"/>
              <a:t>Image</a:t>
            </a:r>
          </a:p>
        </p:txBody>
      </p:sp>
      <p:sp>
        <p:nvSpPr>
          <p:cNvPr id="6" name="Textplatzhalter 3"/>
          <p:cNvSpPr>
            <a:spLocks noGrp="1"/>
          </p:cNvSpPr>
          <p:nvPr>
            <p:ph type="body" sz="quarter" idx="17" hasCustomPrompt="1"/>
          </p:nvPr>
        </p:nvSpPr>
        <p:spPr>
          <a:xfrm>
            <a:off x="983824" y="6400345"/>
            <a:ext cx="4126729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  <p:sp>
        <p:nvSpPr>
          <p:cNvPr id="7" name="Textplatzhalter 3"/>
          <p:cNvSpPr>
            <a:spLocks noGrp="1"/>
          </p:cNvSpPr>
          <p:nvPr>
            <p:ph type="body" sz="quarter" idx="18" hasCustomPrompt="1"/>
          </p:nvPr>
        </p:nvSpPr>
        <p:spPr>
          <a:xfrm>
            <a:off x="6833801" y="583198"/>
            <a:ext cx="4622806" cy="5691602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3600" b="0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en-US" dirty="0"/>
              <a:t>Text Box</a:t>
            </a:r>
          </a:p>
        </p:txBody>
      </p:sp>
    </p:spTree>
    <p:extLst>
      <p:ext uri="{BB962C8B-B14F-4D97-AF65-F5344CB8AC3E}">
        <p14:creationId xmlns:p14="http://schemas.microsoft.com/office/powerpoint/2010/main" val="15426731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160">
          <p15:clr>
            <a:srgbClr val="FBAE40"/>
          </p15:clr>
        </p15:guide>
      </p15:sldGuideLst>
    </p:ext>
  </p:extLst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left_green_textbox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6098409" y="0"/>
            <a:ext cx="6096000" cy="6858000"/>
          </a:xfrm>
          <a:prstGeom prst="rect">
            <a:avLst/>
          </a:prstGeom>
          <a:solidFill>
            <a:srgbClr val="C0CC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Bildplatzhalter 2"/>
          <p:cNvSpPr>
            <a:spLocks noGrp="1"/>
          </p:cNvSpPr>
          <p:nvPr>
            <p:ph type="pic" sz="quarter" idx="14" hasCustomPrompt="1"/>
          </p:nvPr>
        </p:nvSpPr>
        <p:spPr>
          <a:xfrm>
            <a:off x="426220" y="583200"/>
            <a:ext cx="5241154" cy="56916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de-DE" dirty="0"/>
              <a:t>Image</a:t>
            </a:r>
          </a:p>
        </p:txBody>
      </p:sp>
      <p:sp>
        <p:nvSpPr>
          <p:cNvPr id="6" name="Textplatzhalter 3"/>
          <p:cNvSpPr>
            <a:spLocks noGrp="1"/>
          </p:cNvSpPr>
          <p:nvPr>
            <p:ph type="body" sz="quarter" idx="17" hasCustomPrompt="1"/>
          </p:nvPr>
        </p:nvSpPr>
        <p:spPr>
          <a:xfrm>
            <a:off x="983824" y="6400345"/>
            <a:ext cx="4126729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  <p:sp>
        <p:nvSpPr>
          <p:cNvPr id="7" name="Textplatzhalter 3"/>
          <p:cNvSpPr>
            <a:spLocks noGrp="1"/>
          </p:cNvSpPr>
          <p:nvPr>
            <p:ph type="body" sz="quarter" idx="18" hasCustomPrompt="1"/>
          </p:nvPr>
        </p:nvSpPr>
        <p:spPr>
          <a:xfrm>
            <a:off x="6833801" y="583198"/>
            <a:ext cx="4622806" cy="5691602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3600" b="0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en-US" dirty="0"/>
              <a:t>Text Box</a:t>
            </a:r>
          </a:p>
        </p:txBody>
      </p:sp>
    </p:spTree>
    <p:extLst>
      <p:ext uri="{BB962C8B-B14F-4D97-AF65-F5344CB8AC3E}">
        <p14:creationId xmlns:p14="http://schemas.microsoft.com/office/powerpoint/2010/main" val="20989208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160">
          <p15:clr>
            <a:srgbClr val="FBAE40"/>
          </p15:clr>
        </p15:guide>
      </p15:sldGuideLst>
    </p:ext>
  </p:extLst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right_green_textbox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1" y="0"/>
            <a:ext cx="6096000" cy="6858000"/>
          </a:xfrm>
          <a:prstGeom prst="rect">
            <a:avLst/>
          </a:prstGeom>
          <a:solidFill>
            <a:srgbClr val="C0CC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Bildplatzhalter 2"/>
          <p:cNvSpPr>
            <a:spLocks noGrp="1"/>
          </p:cNvSpPr>
          <p:nvPr>
            <p:ph type="pic" sz="quarter" idx="14" hasCustomPrompt="1"/>
          </p:nvPr>
        </p:nvSpPr>
        <p:spPr>
          <a:xfrm>
            <a:off x="6524629" y="583200"/>
            <a:ext cx="5241154" cy="56916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de-DE" dirty="0"/>
              <a:t>Image</a:t>
            </a:r>
          </a:p>
        </p:txBody>
      </p:sp>
      <p:sp>
        <p:nvSpPr>
          <p:cNvPr id="6" name="Textplatzhalter 3"/>
          <p:cNvSpPr>
            <a:spLocks noGrp="1"/>
          </p:cNvSpPr>
          <p:nvPr>
            <p:ph type="body" sz="quarter" idx="17" hasCustomPrompt="1"/>
          </p:nvPr>
        </p:nvSpPr>
        <p:spPr>
          <a:xfrm>
            <a:off x="7081841" y="6400345"/>
            <a:ext cx="4126729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  <p:sp>
        <p:nvSpPr>
          <p:cNvPr id="7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736600" y="583198"/>
            <a:ext cx="4622806" cy="5691602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3600" b="0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en-US" dirty="0"/>
              <a:t>Text Box</a:t>
            </a:r>
          </a:p>
        </p:txBody>
      </p:sp>
    </p:spTree>
    <p:extLst>
      <p:ext uri="{BB962C8B-B14F-4D97-AF65-F5344CB8AC3E}">
        <p14:creationId xmlns:p14="http://schemas.microsoft.com/office/powerpoint/2010/main" val="42424949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160">
          <p15:clr>
            <a:srgbClr val="FBAE40"/>
          </p15:clr>
        </p15:guide>
      </p15:sldGuideLst>
    </p:ext>
  </p:extLst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_image_left_textbox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ildplatzhalter 2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8128800" cy="685799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de-DE" dirty="0"/>
              <a:t>Image</a:t>
            </a:r>
          </a:p>
        </p:txBody>
      </p:sp>
      <p:sp>
        <p:nvSpPr>
          <p:cNvPr id="8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617350" y="584200"/>
            <a:ext cx="3086100" cy="56896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>
              <a:spcBef>
                <a:spcPts val="0"/>
              </a:spcBef>
              <a:buNone/>
              <a:defRPr sz="3200" b="0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Text Box / List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7" hasCustomPrompt="1"/>
          </p:nvPr>
        </p:nvSpPr>
        <p:spPr>
          <a:xfrm>
            <a:off x="2001035" y="6400345"/>
            <a:ext cx="4126729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704814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_image_right_textbox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ildplatzhalter 2"/>
          <p:cNvSpPr>
            <a:spLocks noGrp="1"/>
          </p:cNvSpPr>
          <p:nvPr>
            <p:ph type="pic" sz="quarter" idx="14" hasCustomPrompt="1"/>
          </p:nvPr>
        </p:nvSpPr>
        <p:spPr>
          <a:xfrm>
            <a:off x="4063200" y="1"/>
            <a:ext cx="8128800" cy="685799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de-DE" dirty="0"/>
              <a:t>Image</a:t>
            </a:r>
          </a:p>
        </p:txBody>
      </p:sp>
      <p:sp>
        <p:nvSpPr>
          <p:cNvPr id="8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488550" y="584200"/>
            <a:ext cx="3086100" cy="56896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>
              <a:spcBef>
                <a:spcPts val="0"/>
              </a:spcBef>
              <a:buNone/>
              <a:defRPr sz="3200" b="0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Text Box / List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7" hasCustomPrompt="1"/>
          </p:nvPr>
        </p:nvSpPr>
        <p:spPr>
          <a:xfrm>
            <a:off x="6063034" y="6400345"/>
            <a:ext cx="4126729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1306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/3_image_left_textbox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8128801" y="0"/>
            <a:ext cx="4063199" cy="6858000"/>
          </a:xfrm>
          <a:prstGeom prst="rect">
            <a:avLst/>
          </a:prstGeom>
          <a:solidFill>
            <a:srgbClr val="C0CC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Bildplatzhalter 2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8128800" cy="685799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de-DE" dirty="0"/>
              <a:t>Image</a:t>
            </a:r>
          </a:p>
        </p:txBody>
      </p:sp>
      <p:sp>
        <p:nvSpPr>
          <p:cNvPr id="8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617350" y="584200"/>
            <a:ext cx="3086100" cy="56896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>
              <a:spcBef>
                <a:spcPts val="0"/>
              </a:spcBef>
              <a:buNone/>
              <a:defRPr sz="3200" b="0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Text Box / List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7" hasCustomPrompt="1"/>
          </p:nvPr>
        </p:nvSpPr>
        <p:spPr>
          <a:xfrm>
            <a:off x="2001035" y="6400345"/>
            <a:ext cx="4126729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194003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/3_image_right_textbox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4063199" cy="6858000"/>
          </a:xfrm>
          <a:prstGeom prst="rect">
            <a:avLst/>
          </a:prstGeom>
          <a:solidFill>
            <a:srgbClr val="C0CC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Bildplatzhalter 2"/>
          <p:cNvSpPr>
            <a:spLocks noGrp="1"/>
          </p:cNvSpPr>
          <p:nvPr>
            <p:ph type="pic" sz="quarter" idx="14" hasCustomPrompt="1"/>
          </p:nvPr>
        </p:nvSpPr>
        <p:spPr>
          <a:xfrm>
            <a:off x="4063200" y="1"/>
            <a:ext cx="8128800" cy="685799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de-DE" dirty="0"/>
              <a:t>Image</a:t>
            </a:r>
          </a:p>
        </p:txBody>
      </p:sp>
      <p:sp>
        <p:nvSpPr>
          <p:cNvPr id="8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488550" y="584200"/>
            <a:ext cx="3086100" cy="56896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>
              <a:spcBef>
                <a:spcPts val="0"/>
              </a:spcBef>
              <a:buNone/>
              <a:defRPr sz="3200" b="0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Text Box / List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7" hasCustomPrompt="1"/>
          </p:nvPr>
        </p:nvSpPr>
        <p:spPr>
          <a:xfrm>
            <a:off x="6063034" y="6400345"/>
            <a:ext cx="4126729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0941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2/3_image_left_Textbox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3"/>
          <p:cNvSpPr>
            <a:spLocks noGrp="1"/>
          </p:cNvSpPr>
          <p:nvPr>
            <p:ph type="body" sz="quarter" idx="17" hasCustomPrompt="1"/>
          </p:nvPr>
        </p:nvSpPr>
        <p:spPr>
          <a:xfrm>
            <a:off x="2001035" y="6400345"/>
            <a:ext cx="4126729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  <p:sp>
        <p:nvSpPr>
          <p:cNvPr id="6" name="Bildplatzhalter 2"/>
          <p:cNvSpPr>
            <a:spLocks noGrp="1"/>
          </p:cNvSpPr>
          <p:nvPr>
            <p:ph type="pic" sz="quarter" idx="18" hasCustomPrompt="1"/>
          </p:nvPr>
        </p:nvSpPr>
        <p:spPr>
          <a:xfrm>
            <a:off x="0" y="1131216"/>
            <a:ext cx="8128800" cy="5726784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de-DE" dirty="0"/>
              <a:t>Image</a:t>
            </a:r>
          </a:p>
        </p:txBody>
      </p:sp>
      <p:sp>
        <p:nvSpPr>
          <p:cNvPr id="7" name="Textplatzhalter 3"/>
          <p:cNvSpPr>
            <a:spLocks noGrp="1"/>
          </p:cNvSpPr>
          <p:nvPr>
            <p:ph type="body" sz="quarter" idx="19" hasCustomPrompt="1"/>
          </p:nvPr>
        </p:nvSpPr>
        <p:spPr>
          <a:xfrm>
            <a:off x="8617350" y="1131216"/>
            <a:ext cx="3086100" cy="5488889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>
              <a:spcBef>
                <a:spcPts val="0"/>
              </a:spcBef>
              <a:buNone/>
              <a:defRPr sz="3200" b="0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Text Box / List</a:t>
            </a:r>
          </a:p>
        </p:txBody>
      </p:sp>
      <p:sp>
        <p:nvSpPr>
          <p:cNvPr id="9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28300" y="295608"/>
            <a:ext cx="10735400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44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7417105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2/3_Image_right_textbox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3"/>
          <p:cNvSpPr>
            <a:spLocks noGrp="1"/>
          </p:cNvSpPr>
          <p:nvPr>
            <p:ph type="body" sz="quarter" idx="17" hasCustomPrompt="1"/>
          </p:nvPr>
        </p:nvSpPr>
        <p:spPr>
          <a:xfrm>
            <a:off x="6063034" y="6400345"/>
            <a:ext cx="4126729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  <p:sp>
        <p:nvSpPr>
          <p:cNvPr id="9" name="Bildplatzhalter 2"/>
          <p:cNvSpPr>
            <a:spLocks noGrp="1"/>
          </p:cNvSpPr>
          <p:nvPr>
            <p:ph type="pic" sz="quarter" idx="18" hasCustomPrompt="1"/>
          </p:nvPr>
        </p:nvSpPr>
        <p:spPr>
          <a:xfrm>
            <a:off x="4063200" y="1131216"/>
            <a:ext cx="8128800" cy="5726784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de-DE" dirty="0"/>
              <a:t>Image</a:t>
            </a:r>
          </a:p>
        </p:txBody>
      </p:sp>
      <p:sp>
        <p:nvSpPr>
          <p:cNvPr id="10" name="Textplatzhalter 3"/>
          <p:cNvSpPr>
            <a:spLocks noGrp="1"/>
          </p:cNvSpPr>
          <p:nvPr>
            <p:ph type="body" sz="quarter" idx="19" hasCustomPrompt="1"/>
          </p:nvPr>
        </p:nvSpPr>
        <p:spPr>
          <a:xfrm>
            <a:off x="488550" y="1131216"/>
            <a:ext cx="3086100" cy="5607837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>
              <a:spcBef>
                <a:spcPts val="0"/>
              </a:spcBef>
              <a:buNone/>
              <a:defRPr sz="3200" b="0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Text Box / List</a:t>
            </a:r>
          </a:p>
        </p:txBody>
      </p:sp>
      <p:sp>
        <p:nvSpPr>
          <p:cNvPr id="11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28300" y="295608"/>
            <a:ext cx="10735400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44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028559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Right_with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20" hasCustomPrompt="1"/>
          </p:nvPr>
        </p:nvSpPr>
        <p:spPr>
          <a:xfrm>
            <a:off x="728663" y="1197204"/>
            <a:ext cx="5176837" cy="5190896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914400" indent="0">
              <a:buNone/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371600" indent="0">
              <a:buFont typeface="Arial" panose="020B0604020202020204" pitchFamily="34" charset="0"/>
              <a:buNone/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828800" indent="0">
              <a:buNone/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de-DE" dirty="0"/>
              <a:t>Text Box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7" hasCustomPrompt="1"/>
          </p:nvPr>
        </p:nvSpPr>
        <p:spPr>
          <a:xfrm>
            <a:off x="6286500" y="555462"/>
            <a:ext cx="5176838" cy="57470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Picture</a:t>
            </a:r>
            <a:endParaRPr lang="de-DE" dirty="0"/>
          </a:p>
        </p:txBody>
      </p:sp>
      <p:sp>
        <p:nvSpPr>
          <p:cNvPr id="5" name="Textplatzhalter 3"/>
          <p:cNvSpPr>
            <a:spLocks noGrp="1"/>
          </p:cNvSpPr>
          <p:nvPr>
            <p:ph type="body" sz="quarter" idx="21" hasCustomPrompt="1"/>
          </p:nvPr>
        </p:nvSpPr>
        <p:spPr>
          <a:xfrm>
            <a:off x="6811554" y="6431925"/>
            <a:ext cx="4126729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  <p:sp>
        <p:nvSpPr>
          <p:cNvPr id="7" name="Textplatzhalter 3"/>
          <p:cNvSpPr>
            <a:spLocks noGrp="1"/>
          </p:cNvSpPr>
          <p:nvPr>
            <p:ph type="body" sz="quarter" idx="16" hasCustomPrompt="1"/>
          </p:nvPr>
        </p:nvSpPr>
        <p:spPr>
          <a:xfrm>
            <a:off x="728663" y="555462"/>
            <a:ext cx="5176837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44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146634725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2/3_Image_left_grey_textbox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8128801" y="1131216"/>
            <a:ext cx="4063199" cy="57267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Bildplatzhalter 2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1131216"/>
            <a:ext cx="8128800" cy="5726784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de-DE" dirty="0"/>
              <a:t>Image</a:t>
            </a:r>
          </a:p>
        </p:txBody>
      </p:sp>
      <p:sp>
        <p:nvSpPr>
          <p:cNvPr id="8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617350" y="1250163"/>
            <a:ext cx="3086100" cy="5488889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>
              <a:spcBef>
                <a:spcPts val="0"/>
              </a:spcBef>
              <a:buNone/>
              <a:defRPr sz="3200" b="0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Text Box / List</a:t>
            </a:r>
          </a:p>
        </p:txBody>
      </p:sp>
      <p:sp>
        <p:nvSpPr>
          <p:cNvPr id="6" name="Textplatzhalter 3"/>
          <p:cNvSpPr>
            <a:spLocks noGrp="1"/>
          </p:cNvSpPr>
          <p:nvPr>
            <p:ph type="body" sz="quarter" idx="17" hasCustomPrompt="1"/>
          </p:nvPr>
        </p:nvSpPr>
        <p:spPr>
          <a:xfrm>
            <a:off x="2001035" y="6400345"/>
            <a:ext cx="4126729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  <p:sp>
        <p:nvSpPr>
          <p:cNvPr id="9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28300" y="295608"/>
            <a:ext cx="10735400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44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2415393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2/3_Image_right_grey_textbox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1" y="1131216"/>
            <a:ext cx="4063199" cy="57267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Bildplatzhalter 2"/>
          <p:cNvSpPr>
            <a:spLocks noGrp="1"/>
          </p:cNvSpPr>
          <p:nvPr>
            <p:ph type="pic" sz="quarter" idx="14" hasCustomPrompt="1"/>
          </p:nvPr>
        </p:nvSpPr>
        <p:spPr>
          <a:xfrm>
            <a:off x="4063200" y="1131216"/>
            <a:ext cx="8128800" cy="5726784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de-DE" dirty="0"/>
              <a:t>Image</a:t>
            </a:r>
          </a:p>
        </p:txBody>
      </p:sp>
      <p:sp>
        <p:nvSpPr>
          <p:cNvPr id="8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488550" y="1250163"/>
            <a:ext cx="3086100" cy="5488889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>
              <a:spcBef>
                <a:spcPts val="0"/>
              </a:spcBef>
              <a:buNone/>
              <a:defRPr sz="3200" b="0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Text Box / List</a:t>
            </a:r>
          </a:p>
        </p:txBody>
      </p:sp>
      <p:sp>
        <p:nvSpPr>
          <p:cNvPr id="7" name="Textplatzhalter 3"/>
          <p:cNvSpPr>
            <a:spLocks noGrp="1"/>
          </p:cNvSpPr>
          <p:nvPr>
            <p:ph type="body" sz="quarter" idx="17" hasCustomPrompt="1"/>
          </p:nvPr>
        </p:nvSpPr>
        <p:spPr>
          <a:xfrm>
            <a:off x="6063034" y="6400345"/>
            <a:ext cx="4126729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  <p:sp>
        <p:nvSpPr>
          <p:cNvPr id="9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28300" y="295608"/>
            <a:ext cx="10735400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44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42466284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2"/>
          <p:cNvSpPr>
            <a:spLocks noGrp="1"/>
          </p:cNvSpPr>
          <p:nvPr>
            <p:ph type="pic" sz="quarter" idx="14" hasCustomPrompt="1"/>
          </p:nvPr>
        </p:nvSpPr>
        <p:spPr>
          <a:xfrm>
            <a:off x="6097620" y="-1"/>
            <a:ext cx="6094380" cy="685800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de-DE" dirty="0"/>
              <a:t>Picture</a:t>
            </a:r>
          </a:p>
        </p:txBody>
      </p:sp>
      <p:sp>
        <p:nvSpPr>
          <p:cNvPr id="10" name="Bildplatzhalter 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094379" cy="685800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de-DE" dirty="0"/>
              <a:t>Picture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983824" y="6400345"/>
            <a:ext cx="4126729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  <p:sp>
        <p:nvSpPr>
          <p:cNvPr id="5" name="Textplatzhalter 3"/>
          <p:cNvSpPr>
            <a:spLocks noGrp="1"/>
          </p:cNvSpPr>
          <p:nvPr>
            <p:ph type="body" sz="quarter" idx="16" hasCustomPrompt="1"/>
          </p:nvPr>
        </p:nvSpPr>
        <p:spPr>
          <a:xfrm>
            <a:off x="7078203" y="6394051"/>
            <a:ext cx="4126729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99122784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4_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3"/>
          <p:cNvSpPr>
            <a:spLocks noGrp="1"/>
          </p:cNvSpPr>
          <p:nvPr>
            <p:ph type="body" sz="quarter" idx="14" hasCustomPrompt="1"/>
          </p:nvPr>
        </p:nvSpPr>
        <p:spPr>
          <a:xfrm>
            <a:off x="728300" y="360000"/>
            <a:ext cx="10735400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44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Title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27" hasCustomPrompt="1"/>
          </p:nvPr>
        </p:nvSpPr>
        <p:spPr>
          <a:xfrm>
            <a:off x="728300" y="1073564"/>
            <a:ext cx="5332775" cy="259473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Picture</a:t>
            </a:r>
            <a:endParaRPr lang="de-DE" dirty="0"/>
          </a:p>
        </p:txBody>
      </p:sp>
      <p:sp>
        <p:nvSpPr>
          <p:cNvPr id="11" name="Picture Placeholder 4"/>
          <p:cNvSpPr>
            <a:spLocks noGrp="1"/>
          </p:cNvSpPr>
          <p:nvPr>
            <p:ph type="pic" sz="quarter" idx="28" hasCustomPrompt="1"/>
          </p:nvPr>
        </p:nvSpPr>
        <p:spPr>
          <a:xfrm>
            <a:off x="6130925" y="1073563"/>
            <a:ext cx="5332775" cy="259473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Picture</a:t>
            </a:r>
            <a:endParaRPr lang="de-DE" dirty="0"/>
          </a:p>
        </p:txBody>
      </p:sp>
      <p:sp>
        <p:nvSpPr>
          <p:cNvPr id="14" name="Picture Placeholder 4"/>
          <p:cNvSpPr>
            <a:spLocks noGrp="1"/>
          </p:cNvSpPr>
          <p:nvPr>
            <p:ph type="pic" sz="quarter" idx="29" hasCustomPrompt="1"/>
          </p:nvPr>
        </p:nvSpPr>
        <p:spPr>
          <a:xfrm>
            <a:off x="6130925" y="3812833"/>
            <a:ext cx="5332775" cy="259473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Picture</a:t>
            </a:r>
            <a:endParaRPr lang="de-DE" dirty="0"/>
          </a:p>
        </p:txBody>
      </p:sp>
      <p:sp>
        <p:nvSpPr>
          <p:cNvPr id="15" name="Picture Placeholder 4"/>
          <p:cNvSpPr>
            <a:spLocks noGrp="1"/>
          </p:cNvSpPr>
          <p:nvPr>
            <p:ph type="pic" sz="quarter" idx="30" hasCustomPrompt="1"/>
          </p:nvPr>
        </p:nvSpPr>
        <p:spPr>
          <a:xfrm>
            <a:off x="728299" y="3812832"/>
            <a:ext cx="5332775" cy="259473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Picture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51304054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subtitle_6_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3"/>
          <p:cNvSpPr>
            <a:spLocks noGrp="1"/>
          </p:cNvSpPr>
          <p:nvPr>
            <p:ph type="body" sz="quarter" idx="14" hasCustomPrompt="1"/>
          </p:nvPr>
        </p:nvSpPr>
        <p:spPr>
          <a:xfrm>
            <a:off x="728300" y="360000"/>
            <a:ext cx="10735400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44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Title</a:t>
            </a:r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31" hasCustomPrompt="1"/>
          </p:nvPr>
        </p:nvSpPr>
        <p:spPr>
          <a:xfrm>
            <a:off x="4354882" y="1684866"/>
            <a:ext cx="3500964" cy="234144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Picture</a:t>
            </a:r>
            <a:endParaRPr lang="de-DE" dirty="0"/>
          </a:p>
        </p:txBody>
      </p:sp>
      <p:sp>
        <p:nvSpPr>
          <p:cNvPr id="8" name="Picture Placeholder 4"/>
          <p:cNvSpPr>
            <a:spLocks noGrp="1"/>
          </p:cNvSpPr>
          <p:nvPr>
            <p:ph type="pic" sz="quarter" idx="32" hasCustomPrompt="1"/>
          </p:nvPr>
        </p:nvSpPr>
        <p:spPr>
          <a:xfrm>
            <a:off x="737663" y="1684866"/>
            <a:ext cx="3500964" cy="234144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Picture</a:t>
            </a:r>
            <a:endParaRPr lang="de-DE" dirty="0"/>
          </a:p>
        </p:txBody>
      </p:sp>
      <p:sp>
        <p:nvSpPr>
          <p:cNvPr id="9" name="Picture Placeholder 4"/>
          <p:cNvSpPr>
            <a:spLocks noGrp="1"/>
          </p:cNvSpPr>
          <p:nvPr>
            <p:ph type="pic" sz="quarter" idx="33" hasCustomPrompt="1"/>
          </p:nvPr>
        </p:nvSpPr>
        <p:spPr>
          <a:xfrm>
            <a:off x="7972101" y="1684866"/>
            <a:ext cx="3500964" cy="234144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Picture</a:t>
            </a:r>
            <a:endParaRPr lang="de-DE" dirty="0"/>
          </a:p>
        </p:txBody>
      </p:sp>
      <p:sp>
        <p:nvSpPr>
          <p:cNvPr id="16" name="Picture Placeholder 4"/>
          <p:cNvSpPr>
            <a:spLocks noGrp="1"/>
          </p:cNvSpPr>
          <p:nvPr>
            <p:ph type="pic" sz="quarter" idx="34" hasCustomPrompt="1"/>
          </p:nvPr>
        </p:nvSpPr>
        <p:spPr>
          <a:xfrm>
            <a:off x="4354882" y="4106330"/>
            <a:ext cx="3500964" cy="234144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Picture</a:t>
            </a:r>
            <a:endParaRPr lang="de-DE" dirty="0"/>
          </a:p>
        </p:txBody>
      </p:sp>
      <p:sp>
        <p:nvSpPr>
          <p:cNvPr id="17" name="Picture Placeholder 4"/>
          <p:cNvSpPr>
            <a:spLocks noGrp="1"/>
          </p:cNvSpPr>
          <p:nvPr>
            <p:ph type="pic" sz="quarter" idx="35" hasCustomPrompt="1"/>
          </p:nvPr>
        </p:nvSpPr>
        <p:spPr>
          <a:xfrm>
            <a:off x="737663" y="4106330"/>
            <a:ext cx="3500964" cy="234144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Picture</a:t>
            </a:r>
            <a:endParaRPr lang="de-DE" dirty="0"/>
          </a:p>
        </p:txBody>
      </p:sp>
      <p:sp>
        <p:nvSpPr>
          <p:cNvPr id="18" name="Picture Placeholder 4"/>
          <p:cNvSpPr>
            <a:spLocks noGrp="1"/>
          </p:cNvSpPr>
          <p:nvPr>
            <p:ph type="pic" sz="quarter" idx="36" hasCustomPrompt="1"/>
          </p:nvPr>
        </p:nvSpPr>
        <p:spPr>
          <a:xfrm>
            <a:off x="7972101" y="4106330"/>
            <a:ext cx="3500964" cy="234144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Picture</a:t>
            </a:r>
            <a:endParaRPr lang="de-DE" dirty="0"/>
          </a:p>
        </p:txBody>
      </p:sp>
      <p:sp>
        <p:nvSpPr>
          <p:cNvPr id="19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737663" y="900000"/>
            <a:ext cx="10716675" cy="7048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3600" b="0" i="0" spc="50" baseline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17079831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eneric_fullscreen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3"/>
          <p:cNvSpPr>
            <a:spLocks noGrp="1"/>
          </p:cNvSpPr>
          <p:nvPr>
            <p:ph type="body" sz="quarter" idx="17" hasCustomPrompt="1"/>
          </p:nvPr>
        </p:nvSpPr>
        <p:spPr>
          <a:xfrm>
            <a:off x="4032635" y="6400345"/>
            <a:ext cx="4126729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  <p:sp>
        <p:nvSpPr>
          <p:cNvPr id="4" name="Media Placeholder 3"/>
          <p:cNvSpPr>
            <a:spLocks noGrp="1"/>
          </p:cNvSpPr>
          <p:nvPr>
            <p:ph type="media" sz="quarter" idx="18" hasCustomPrompt="1"/>
          </p:nvPr>
        </p:nvSpPr>
        <p:spPr>
          <a:xfrm>
            <a:off x="1" y="0"/>
            <a:ext cx="12192000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aseline="0"/>
            </a:lvl1pPr>
          </a:lstStyle>
          <a:p>
            <a:r>
              <a:rPr lang="en-US" dirty="0" err="1"/>
              <a:t>Fullscreen</a:t>
            </a:r>
            <a:r>
              <a:rPr lang="en-US" dirty="0"/>
              <a:t> Video</a:t>
            </a:r>
          </a:p>
        </p:txBody>
      </p:sp>
    </p:spTree>
    <p:extLst>
      <p:ext uri="{BB962C8B-B14F-4D97-AF65-F5344CB8AC3E}">
        <p14:creationId xmlns:p14="http://schemas.microsoft.com/office/powerpoint/2010/main" val="3027896019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eneric_fullscreen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aseline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Full screen media: Video/picture/graph/etc.</a:t>
            </a:r>
            <a:endParaRPr lang="de-DE" dirty="0"/>
          </a:p>
        </p:txBody>
      </p:sp>
      <p:sp>
        <p:nvSpPr>
          <p:cNvPr id="3" name="Textplatzhalter 3"/>
          <p:cNvSpPr>
            <a:spLocks noGrp="1"/>
          </p:cNvSpPr>
          <p:nvPr>
            <p:ph type="body" sz="quarter" idx="17" hasCustomPrompt="1"/>
          </p:nvPr>
        </p:nvSpPr>
        <p:spPr>
          <a:xfrm>
            <a:off x="4032635" y="6400345"/>
            <a:ext cx="4126729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63456332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subtitle_image_copyright_beneat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platzhalter 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762125"/>
            <a:ext cx="12192000" cy="45861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de-DE" dirty="0"/>
              <a:t>Image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737663" y="900000"/>
            <a:ext cx="10716675" cy="7048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3600" b="0" i="0" spc="50" baseline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Subtitle</a:t>
            </a:r>
          </a:p>
        </p:txBody>
      </p:sp>
      <p:sp>
        <p:nvSpPr>
          <p:cNvPr id="5" name="Textplatzhalter 3"/>
          <p:cNvSpPr>
            <a:spLocks noGrp="1"/>
          </p:cNvSpPr>
          <p:nvPr>
            <p:ph type="body" sz="quarter" idx="14" hasCustomPrompt="1"/>
          </p:nvPr>
        </p:nvSpPr>
        <p:spPr>
          <a:xfrm>
            <a:off x="728300" y="360000"/>
            <a:ext cx="10735400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44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Title</a:t>
            </a:r>
          </a:p>
        </p:txBody>
      </p:sp>
      <p:sp>
        <p:nvSpPr>
          <p:cNvPr id="6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28300" y="6454773"/>
            <a:ext cx="5672662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l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25843870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Image_textbox_be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728300" y="5239488"/>
            <a:ext cx="10716675" cy="1499978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3200" b="0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Text Box</a:t>
            </a:r>
          </a:p>
        </p:txBody>
      </p:sp>
      <p:sp>
        <p:nvSpPr>
          <p:cNvPr id="9" name="Bildplatzhalter 2"/>
          <p:cNvSpPr>
            <a:spLocks noGrp="1"/>
          </p:cNvSpPr>
          <p:nvPr>
            <p:ph type="pic" sz="quarter" idx="13" hasCustomPrompt="1"/>
          </p:nvPr>
        </p:nvSpPr>
        <p:spPr>
          <a:xfrm>
            <a:off x="180" y="1122362"/>
            <a:ext cx="12192000" cy="41171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de-DE" dirty="0"/>
              <a:t>Image</a:t>
            </a:r>
          </a:p>
        </p:txBody>
      </p:sp>
      <p:sp>
        <p:nvSpPr>
          <p:cNvPr id="6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28300" y="295608"/>
            <a:ext cx="10735400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44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472098908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+_generic_me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5" hasCustomPrompt="1"/>
          </p:nvPr>
        </p:nvSpPr>
        <p:spPr>
          <a:xfrm>
            <a:off x="0" y="1122362"/>
            <a:ext cx="12191640" cy="57356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aseline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Media Placeholder</a:t>
            </a:r>
            <a:endParaRPr lang="de-DE" dirty="0"/>
          </a:p>
        </p:txBody>
      </p:sp>
      <p:sp>
        <p:nvSpPr>
          <p:cNvPr id="6" name="Textplatzhalter 3"/>
          <p:cNvSpPr>
            <a:spLocks noGrp="1"/>
          </p:cNvSpPr>
          <p:nvPr>
            <p:ph type="body" sz="quarter" idx="16" hasCustomPrompt="1"/>
          </p:nvPr>
        </p:nvSpPr>
        <p:spPr>
          <a:xfrm>
            <a:off x="728300" y="295608"/>
            <a:ext cx="10735400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44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3149177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_with_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20" hasCustomPrompt="1"/>
          </p:nvPr>
        </p:nvSpPr>
        <p:spPr>
          <a:xfrm>
            <a:off x="728300" y="6413500"/>
            <a:ext cx="6902489" cy="2794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20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Source:</a:t>
            </a:r>
            <a:endParaRPr lang="de-DE" dirty="0"/>
          </a:p>
        </p:txBody>
      </p:sp>
      <p:sp>
        <p:nvSpPr>
          <p:cNvPr id="9" name="Chart Placeholder 8"/>
          <p:cNvSpPr>
            <a:spLocks noGrp="1"/>
          </p:cNvSpPr>
          <p:nvPr>
            <p:ph type="chart" sz="quarter" idx="21" hasCustomPrompt="1"/>
          </p:nvPr>
        </p:nvSpPr>
        <p:spPr>
          <a:xfrm>
            <a:off x="728300" y="1079500"/>
            <a:ext cx="10734675" cy="5308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Graph</a:t>
            </a:r>
            <a:endParaRPr lang="de-DE" dirty="0"/>
          </a:p>
        </p:txBody>
      </p:sp>
      <p:sp>
        <p:nvSpPr>
          <p:cNvPr id="5" name="Textplatzhalter 3"/>
          <p:cNvSpPr>
            <a:spLocks noGrp="1"/>
          </p:cNvSpPr>
          <p:nvPr>
            <p:ph type="body" sz="quarter" idx="16" hasCustomPrompt="1"/>
          </p:nvPr>
        </p:nvSpPr>
        <p:spPr>
          <a:xfrm>
            <a:off x="1873624" y="360000"/>
            <a:ext cx="8444752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44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040838011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infront_generic_me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5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aseline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Media Placeholder</a:t>
            </a:r>
            <a:endParaRPr lang="de-DE" dirty="0"/>
          </a:p>
        </p:txBody>
      </p:sp>
      <p:sp>
        <p:nvSpPr>
          <p:cNvPr id="3" name="Textplatzhalter 3"/>
          <p:cNvSpPr>
            <a:spLocks noGrp="1"/>
          </p:cNvSpPr>
          <p:nvPr>
            <p:ph type="body" sz="quarter" idx="14" hasCustomPrompt="1"/>
          </p:nvPr>
        </p:nvSpPr>
        <p:spPr>
          <a:xfrm>
            <a:off x="728300" y="360000"/>
            <a:ext cx="10735400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44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Title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7" hasCustomPrompt="1"/>
          </p:nvPr>
        </p:nvSpPr>
        <p:spPr>
          <a:xfrm>
            <a:off x="4032455" y="6400345"/>
            <a:ext cx="4126729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41223321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_with_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244641"/>
      </p:ext>
      <p:ext uri="{BDD974B1-32DC-4BF4-8A99-D1E91E054651}">
        <p14:creationId xmlns="" xmlns:p14="http://schemas.microsoft.com/office/powerpoint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val="1632891707011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_with_Logo_W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C9C833CE-C90F-44A9-B946-85626A83470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02" y="1436714"/>
            <a:ext cx="5189670" cy="5425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5138277"/>
      </p:ext>
      <p:ext uri="{BDD974B1-32DC-4BF4-8A99-D1E91E054651}">
        <p14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p14="http://schemas.microsoft.com/office/powerpoint/2010/main" val="1632891707011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_mittig_with_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27EB1A6B-5778-4E7F-A5B0-C5C82F17A2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02" y="1436714"/>
            <a:ext cx="5189670" cy="5425910"/>
          </a:xfrm>
          <a:prstGeom prst="rect">
            <a:avLst/>
          </a:prstGeom>
        </p:spPr>
      </p:pic>
      <p:sp>
        <p:nvSpPr>
          <p:cNvPr id="2" name="Textplatzhalter 3">
            <a:extLst>
              <a:ext uri="{FF2B5EF4-FFF2-40B4-BE49-F238E27FC236}">
                <a16:creationId xmlns:a16="http://schemas.microsoft.com/office/drawing/2014/main" id="{80569761-27B8-4D6D-B684-3474A0B2C14F}"/>
              </a:ext>
              <a:ext uri="{47C8E4E4-52F1-465E-93C1-00BE18EB8D1F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18F66079-EEB4-4194-BE83-702C34B4E5EE}"/>
              </a:ext>
            </a:extLst>
          </p:cNvPr>
          <p:cNvSpPr>
            <a:spLocks noGrp="1"/>
          </p:cNvSpPr>
          <p:nvPr>
            <p:ph type="body" idx="5"/>
          </p:nvPr>
        </p:nvSpPr>
        <p:spPr>
          <a:xfrm>
            <a:off x="1066800" y="3159000"/>
            <a:ext cx="9580713" cy="54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buNone/>
              <a:defRPr lang="en-US" sz="3200" b="1" i="0" spc="50" baseline="0" dirty="0">
                <a:solidFill>
                  <a:srgbClr val="306DA5"/>
                </a:solidFill>
                <a:latin typeface="Calibri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094685674"/>
      </p:ext>
      <p:ext uri="{BDD974B1-32DC-4BF4-8A99-D1E91E054651}">
        <p14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p14="http://schemas.microsoft.com/office/powerpoint/2010/main" val="1632891707011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Image_Layout_with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5">
            <a:extLst>
              <a:ext uri="{37548719-BAA1-4FEA-A556-16A41B945662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84ACEC06-57E4-41FB-8E19-5BA1FBD7695A}"/>
              </a:ext>
            </a:extLst>
          </p:cNvPr>
          <p:cNvSpPr>
            <a:spLocks noGrp="1"/>
          </p:cNvSpPr>
          <p:nvPr>
            <p:ph type="pic"/>
          </p:nvPr>
        </p:nvSpPr>
        <p:spPr>
          <a:xfrm>
            <a:off x="6286500" y="1079500"/>
            <a:ext cx="5176838" cy="5308599"/>
          </a:xfrm>
          <a:prstGeom prst="rect">
            <a:avLst/>
          </a:prstGeom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Picture</a:t>
            </a:r>
          </a:p>
        </p:txBody>
      </p:sp>
      <p:sp>
        <p:nvSpPr>
          <p:cNvPr id="3" name="Picture Placeholder 5">
            <a:extLst>
              <a:ext uri="{8845F1A7-5621-4560-9158-52E1C63F9D03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D018C627-5D6F-444B-B8EB-41EF0AEFDB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28300" y="1079500"/>
            <a:ext cx="5176838" cy="5308599"/>
          </a:xfrm>
          <a:prstGeom prst="rect">
            <a:avLst/>
          </a:prstGeom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Picture</a:t>
            </a:r>
          </a:p>
        </p:txBody>
      </p:sp>
      <p:sp>
        <p:nvSpPr>
          <p:cNvPr id="4" name="Textplatzhalter 3">
            <a:extLst>
              <a:ext uri="{AF9AC6C2-47A2-4D3D-BF5F-0112A866A1CD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E34CB083-2F64-495A-8D57-D976DA39C9C1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6811554" y="6431924"/>
            <a:ext cx="4126729" cy="2713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1600" b="0" i="0" spc="50" baseline="0" dirty="0">
                <a:solidFill>
                  <a:schemeClr val="bg2">
                    <a:lumMod val="75000"/>
                  </a:schemeClr>
                </a:solidFill>
                <a:latin typeface="Calibri"/>
              </a:defRPr>
            </a:lvl1pPr>
          </a:lstStyle>
          <a:p>
            <a:pPr lvl="0"/>
            <a:r>
              <a:rPr lang="en-US"/>
              <a:t>© Copyright info / more information </a:t>
            </a:r>
          </a:p>
        </p:txBody>
      </p:sp>
      <p:sp>
        <p:nvSpPr>
          <p:cNvPr id="5" name="Textplatzhalter 3">
            <a:extLst>
              <a:ext uri="{0B05DCFA-657D-44C4-BDC8-2910F2421F34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DEE7CD8F-1098-4D3D-A59E-67F8BA6FBE9A}"/>
              </a:ext>
            </a:extLst>
          </p:cNvPr>
          <p:cNvSpPr>
            <a:spLocks noGrp="1"/>
          </p:cNvSpPr>
          <p:nvPr>
            <p:ph type="body" idx="3"/>
          </p:nvPr>
        </p:nvSpPr>
        <p:spPr>
          <a:xfrm>
            <a:off x="1253354" y="6431924"/>
            <a:ext cx="4126729" cy="2713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1600" b="0" i="0" spc="50" baseline="0" dirty="0">
                <a:solidFill>
                  <a:schemeClr val="bg2">
                    <a:lumMod val="75000"/>
                  </a:schemeClr>
                </a:solidFill>
                <a:latin typeface="Calibri"/>
              </a:defRPr>
            </a:lvl1pPr>
          </a:lstStyle>
          <a:p>
            <a:pPr lvl="0"/>
            <a:r>
              <a:rPr lang="en-US"/>
              <a:t>© Copyright info / more information </a:t>
            </a:r>
          </a:p>
        </p:txBody>
      </p:sp>
      <p:sp>
        <p:nvSpPr>
          <p:cNvPr id="6" name="Textplatzhalter 3">
            <a:extLst>
              <a:ext uri="{3257FC7F-F70A-44DF-A2D3-B2B77C693CF4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678AEBC1-B082-431B-A0A8-AAD81058A3DB}"/>
              </a:ext>
            </a:extLst>
          </p:cNvPr>
          <p:cNvSpPr>
            <a:spLocks noGrp="1"/>
          </p:cNvSpPr>
          <p:nvPr>
            <p:ph type="body" idx="4"/>
          </p:nvPr>
        </p:nvSpPr>
        <p:spPr>
          <a:xfrm>
            <a:off x="728300" y="359999"/>
            <a:ext cx="9590076" cy="54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buNone/>
              <a:defRPr lang="en-US" sz="3200" b="1" i="0" spc="50" baseline="0" dirty="0">
                <a:solidFill>
                  <a:srgbClr val="306DA5"/>
                </a:solidFill>
                <a:latin typeface="Calibri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521639963"/>
      </p:ext>
      <p:ext uri="{232FB679-AFA6-4A1A-88A1-B78B4566A505}">
        <p14:creationId xmlns="" xmlns:p14="http://schemas.microsoft.com/office/powerpoint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val="1632891707013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_Subtitle_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>
            <a:extLst>
              <a:ext uri="{EDD78AF7-02B4-47DC-9B67-ACD13A03EEDB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74E6FF1D-760F-4249-B985-98FA725409D5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737663" y="900000"/>
            <a:ext cx="10716675" cy="704850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marL="0" lvl="0" indent="0" algn="l">
              <a:spcBef>
                <a:spcPts val="0"/>
              </a:spcBef>
              <a:buNone/>
              <a:defRPr lang="en-US" sz="2800" b="0" i="0" spc="50" baseline="0" dirty="0">
                <a:solidFill>
                  <a:srgbClr val="306DA5"/>
                </a:solidFill>
                <a:latin typeface="Calibri"/>
              </a:defRPr>
            </a:lvl1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7" name="Textplatzhalter 3">
            <a:extLst>
              <a:ext uri="{47C8E4E4-52F1-465E-93C1-00BE18EB8D1F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18F66079-EEB4-4194-BE83-702C34B4E5EE}"/>
              </a:ext>
            </a:extLst>
          </p:cNvPr>
          <p:cNvSpPr>
            <a:spLocks noGrp="1"/>
          </p:cNvSpPr>
          <p:nvPr>
            <p:ph type="body" idx="5"/>
          </p:nvPr>
        </p:nvSpPr>
        <p:spPr>
          <a:xfrm>
            <a:off x="737663" y="359999"/>
            <a:ext cx="9580713" cy="54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buNone/>
              <a:defRPr lang="en-US" sz="3200" b="1" i="0" spc="50" baseline="0" dirty="0">
                <a:solidFill>
                  <a:srgbClr val="306DA5"/>
                </a:solidFill>
                <a:latin typeface="Calibri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288810154"/>
      </p:ext>
      <p:ext uri="{232DB6A9-73C3-4DD9-BBB4-E1FC3EE3137D}">
        <p14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p14="http://schemas.microsoft.com/office/powerpoint/2010/main" val="1632891707015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Image_Right_+_Title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5">
            <a:extLst>
              <a:ext uri="{A32C300C-D1AD-4383-874D-FF81710ED2BC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66EEB163-81D1-4A61-832E-663C3DAD0280}"/>
              </a:ext>
            </a:extLst>
          </p:cNvPr>
          <p:cNvSpPr>
            <a:spLocks noGrp="1"/>
          </p:cNvSpPr>
          <p:nvPr>
            <p:ph type="pic"/>
          </p:nvPr>
        </p:nvSpPr>
        <p:spPr>
          <a:xfrm>
            <a:off x="6286500" y="1604850"/>
            <a:ext cx="5176838" cy="4783249"/>
          </a:xfrm>
          <a:prstGeom prst="rect">
            <a:avLst/>
          </a:prstGeom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Picture</a:t>
            </a:r>
          </a:p>
        </p:txBody>
      </p:sp>
      <p:sp>
        <p:nvSpPr>
          <p:cNvPr id="3" name="Picture Placeholder 5">
            <a:extLst>
              <a:ext uri="{40657195-B8A4-48CF-AA7C-95880E1FFFD3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E6528E22-459B-4DC0-8CD8-017A4BE73E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28300" y="1604850"/>
            <a:ext cx="5176838" cy="4783249"/>
          </a:xfrm>
          <a:prstGeom prst="rect">
            <a:avLst/>
          </a:prstGeom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Picture</a:t>
            </a:r>
          </a:p>
        </p:txBody>
      </p:sp>
      <p:sp>
        <p:nvSpPr>
          <p:cNvPr id="4" name="Textplatzhalter 3">
            <a:extLst>
              <a:ext uri="{EDD78AF7-02B4-47DC-9B67-ACD13A03EEDB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74E6FF1D-760F-4249-B985-98FA725409D5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737663" y="900000"/>
            <a:ext cx="10716675" cy="704850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marL="0" lvl="0" indent="0" algn="l">
              <a:spcBef>
                <a:spcPts val="0"/>
              </a:spcBef>
              <a:buNone/>
              <a:defRPr lang="en-US" sz="2800" b="0" i="0" spc="50" baseline="0" dirty="0">
                <a:solidFill>
                  <a:srgbClr val="306DA5"/>
                </a:solidFill>
                <a:latin typeface="Calibri"/>
              </a:defRPr>
            </a:lvl1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5" name="Textplatzhalter 3">
            <a:extLst>
              <a:ext uri="{9C72AA8B-0A68-4A03-B45F-802D187081A7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139BDC84-C0C5-4EE9-807B-A82EBB1EBAC8}"/>
              </a:ext>
            </a:extLst>
          </p:cNvPr>
          <p:cNvSpPr>
            <a:spLocks noGrp="1"/>
          </p:cNvSpPr>
          <p:nvPr>
            <p:ph type="body" idx="3"/>
          </p:nvPr>
        </p:nvSpPr>
        <p:spPr>
          <a:xfrm>
            <a:off x="6811554" y="6431924"/>
            <a:ext cx="4126729" cy="2713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1600" b="0" i="0" spc="50" baseline="0" dirty="0">
                <a:solidFill>
                  <a:schemeClr val="bg2">
                    <a:lumMod val="75000"/>
                  </a:schemeClr>
                </a:solidFill>
                <a:latin typeface="Calibri"/>
              </a:defRPr>
            </a:lvl1pPr>
          </a:lstStyle>
          <a:p>
            <a:pPr lvl="0"/>
            <a:r>
              <a:rPr lang="en-US"/>
              <a:t>© Copyright info / more information </a:t>
            </a:r>
          </a:p>
        </p:txBody>
      </p:sp>
      <p:sp>
        <p:nvSpPr>
          <p:cNvPr id="6" name="Textplatzhalter 3">
            <a:extLst>
              <a:ext uri="{6FE0649C-355E-46C1-96EC-56411ED477D6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D6B934B3-82C4-4905-9F4D-9E58294646FB}"/>
              </a:ext>
            </a:extLst>
          </p:cNvPr>
          <p:cNvSpPr>
            <a:spLocks noGrp="1"/>
          </p:cNvSpPr>
          <p:nvPr>
            <p:ph type="body" idx="4"/>
          </p:nvPr>
        </p:nvSpPr>
        <p:spPr>
          <a:xfrm>
            <a:off x="1253354" y="6431924"/>
            <a:ext cx="4126729" cy="2713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1600" b="0" i="0" spc="50" baseline="0" dirty="0">
                <a:solidFill>
                  <a:schemeClr val="bg2">
                    <a:lumMod val="75000"/>
                  </a:schemeClr>
                </a:solidFill>
                <a:latin typeface="Calibri"/>
              </a:defRPr>
            </a:lvl1pPr>
          </a:lstStyle>
          <a:p>
            <a:pPr lvl="0"/>
            <a:r>
              <a:rPr lang="en-US"/>
              <a:t>© Copyright info / more information </a:t>
            </a:r>
          </a:p>
        </p:txBody>
      </p:sp>
      <p:sp>
        <p:nvSpPr>
          <p:cNvPr id="7" name="Textplatzhalter 3">
            <a:extLst>
              <a:ext uri="{47C8E4E4-52F1-465E-93C1-00BE18EB8D1F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18F66079-EEB4-4194-BE83-702C34B4E5EE}"/>
              </a:ext>
            </a:extLst>
          </p:cNvPr>
          <p:cNvSpPr>
            <a:spLocks noGrp="1"/>
          </p:cNvSpPr>
          <p:nvPr>
            <p:ph type="body" idx="5"/>
          </p:nvPr>
        </p:nvSpPr>
        <p:spPr>
          <a:xfrm>
            <a:off x="737663" y="359999"/>
            <a:ext cx="9580713" cy="54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buNone/>
              <a:defRPr lang="en-US" sz="3200" b="1" i="0" spc="50" baseline="0" dirty="0">
                <a:solidFill>
                  <a:srgbClr val="306DA5"/>
                </a:solidFill>
                <a:latin typeface="Calibri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533622305"/>
      </p:ext>
      <p:ext uri="{232DB6A9-73C3-4DD9-BBB4-E1FC3EE3137D}">
        <p14:creationId xmlns="" xmlns:p14="http://schemas.microsoft.com/office/powerpoint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val="1632891707015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_with_Subtitle_3_Spal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86BB04DC-D9EF-418F-84B2-811C287139A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02" y="1436714"/>
            <a:ext cx="5189670" cy="5425910"/>
          </a:xfrm>
          <a:prstGeom prst="rect">
            <a:avLst/>
          </a:prstGeom>
        </p:spPr>
      </p:pic>
      <p:sp>
        <p:nvSpPr>
          <p:cNvPr id="4" name="Textplatzhalter 3">
            <a:extLst>
              <a:ext uri="{EDD78AF7-02B4-47DC-9B67-ACD13A03EEDB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74E6FF1D-760F-4249-B985-98FA725409D5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737663" y="900000"/>
            <a:ext cx="10716675" cy="704850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marL="0" lvl="0" indent="0" algn="l">
              <a:spcBef>
                <a:spcPts val="0"/>
              </a:spcBef>
              <a:buNone/>
              <a:defRPr lang="en-US" sz="2800" b="0" i="0" spc="50" baseline="0" dirty="0">
                <a:solidFill>
                  <a:srgbClr val="306DA5"/>
                </a:solidFill>
                <a:latin typeface="Calibri"/>
              </a:defRPr>
            </a:lvl1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7" name="Textplatzhalter 3">
            <a:extLst>
              <a:ext uri="{47C8E4E4-52F1-465E-93C1-00BE18EB8D1F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18F66079-EEB4-4194-BE83-702C34B4E5EE}"/>
              </a:ext>
            </a:extLst>
          </p:cNvPr>
          <p:cNvSpPr>
            <a:spLocks noGrp="1"/>
          </p:cNvSpPr>
          <p:nvPr>
            <p:ph type="body" idx="5"/>
          </p:nvPr>
        </p:nvSpPr>
        <p:spPr>
          <a:xfrm>
            <a:off x="737663" y="359999"/>
            <a:ext cx="9580713" cy="54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buNone/>
              <a:defRPr lang="en-US" sz="3200" b="1" i="0" spc="50" baseline="0" dirty="0">
                <a:solidFill>
                  <a:srgbClr val="306DA5"/>
                </a:solidFill>
                <a:latin typeface="Calibri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441686586"/>
      </p:ext>
      <p:ext uri="{232DB6A9-73C3-4DD9-BBB4-E1FC3EE3137D}">
        <p14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p14="http://schemas.microsoft.com/office/powerpoint/2010/main" val="1632891707015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Image_Right_+_Title_+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5">
            <a:extLst>
              <a:ext uri="{254AEA11-9DF0-497B-A8EA-FBD830BB69D7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EE097AAB-2941-429B-BBA3-BD2E3592F0CE}"/>
              </a:ext>
            </a:extLst>
          </p:cNvPr>
          <p:cNvSpPr>
            <a:spLocks noGrp="1"/>
          </p:cNvSpPr>
          <p:nvPr>
            <p:ph type="pic"/>
          </p:nvPr>
        </p:nvSpPr>
        <p:spPr>
          <a:xfrm>
            <a:off x="6286500" y="0"/>
            <a:ext cx="5905500" cy="6858000"/>
          </a:xfrm>
          <a:prstGeom prst="rect">
            <a:avLst/>
          </a:prstGeom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Picture</a:t>
            </a:r>
          </a:p>
        </p:txBody>
      </p:sp>
      <p:sp>
        <p:nvSpPr>
          <p:cNvPr id="3" name="Textplatzhalter 3">
            <a:extLst>
              <a:ext uri="{97837889-F909-45D2-A682-D895FEF3FFB7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53852D37-59C5-46E7-B6EA-BFEBB4E3FE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7663" y="900000"/>
            <a:ext cx="10716675" cy="704850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marL="0" lvl="0" indent="0" algn="l">
              <a:spcBef>
                <a:spcPts val="0"/>
              </a:spcBef>
              <a:buNone/>
              <a:defRPr lang="en-US" sz="2800" b="0" i="0" spc="50" baseline="0" dirty="0">
                <a:solidFill>
                  <a:srgbClr val="306DA5"/>
                </a:solidFill>
                <a:latin typeface="Calibri"/>
              </a:defRPr>
            </a:lvl1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4" name="Text Placeholder 2">
            <a:extLst>
              <a:ext uri="{BBFAF8FF-0C61-4816-A345-085C66D803E3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29D7E48A-3816-4E5F-8A8D-6F457E59BC11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737663" y="1855960"/>
            <a:ext cx="5175413" cy="4532140"/>
          </a:xfrm>
          <a:prstGeom prst="rect">
            <a:avLst/>
          </a:prstGeom>
        </p:spPr>
        <p:txBody>
          <a:bodyPr vert="horz" rtlCol="0" anchor="ctr"/>
          <a:lstStyle>
            <a:lvl1pPr marL="0" lvl="0" indent="0" algn="ctr">
              <a:buNone/>
              <a:defRPr lang="en-US" sz="2400" dirty="0"/>
            </a:lvl1pPr>
            <a:lvl2pPr marL="457200" lvl="1" indent="0">
              <a:buNone/>
              <a:defRPr lang="en-US" sz="3200" dirty="0"/>
            </a:lvl2pPr>
            <a:lvl3pPr marL="914400" lvl="2" indent="0">
              <a:buNone/>
              <a:defRPr lang="en-US" sz="2800" dirty="0"/>
            </a:lvl3pPr>
            <a:lvl4pPr marL="1371600" lvl="3" indent="0">
              <a:buNone/>
              <a:defRPr lang="en-US" sz="2400" dirty="0"/>
            </a:lvl4pPr>
            <a:lvl5pPr marL="1828800" lvl="4" indent="0">
              <a:buNone/>
              <a:defRPr lang="en-US" sz="2400" dirty="0"/>
            </a:lvl5pPr>
          </a:lstStyle>
          <a:p>
            <a:pPr lvl="0"/>
            <a:r>
              <a:rPr lang="en-US"/>
              <a:t>Text Box</a:t>
            </a:r>
          </a:p>
        </p:txBody>
      </p:sp>
      <p:sp>
        <p:nvSpPr>
          <p:cNvPr id="5" name="Textplatzhalter 3">
            <a:extLst>
              <a:ext uri="{D475A195-43BB-44CA-94D7-F39D742EAC4D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388806BA-B432-44D0-8690-0A6EE9142E37}"/>
              </a:ext>
            </a:extLst>
          </p:cNvPr>
          <p:cNvSpPr>
            <a:spLocks noGrp="1"/>
          </p:cNvSpPr>
          <p:nvPr>
            <p:ph type="body" idx="3"/>
          </p:nvPr>
        </p:nvSpPr>
        <p:spPr>
          <a:xfrm>
            <a:off x="6811554" y="6431924"/>
            <a:ext cx="4126729" cy="2713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1600" b="0" i="0" spc="50" baseline="0" dirty="0">
                <a:solidFill>
                  <a:schemeClr val="bg2">
                    <a:lumMod val="75000"/>
                  </a:schemeClr>
                </a:solidFill>
                <a:latin typeface="Calibri"/>
              </a:defRPr>
            </a:lvl1pPr>
          </a:lstStyle>
          <a:p>
            <a:pPr lvl="0"/>
            <a:r>
              <a:rPr lang="en-US"/>
              <a:t>© Copyright info / more information </a:t>
            </a:r>
          </a:p>
        </p:txBody>
      </p:sp>
      <p:sp>
        <p:nvSpPr>
          <p:cNvPr id="6" name="Textplatzhalter 3">
            <a:extLst>
              <a:ext uri="{44622777-574B-4DF3-A90A-6C8E5B57DEC8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6C711844-EF1B-4D75-8B2A-534CE1557F7C}"/>
              </a:ext>
            </a:extLst>
          </p:cNvPr>
          <p:cNvSpPr>
            <a:spLocks noGrp="1"/>
          </p:cNvSpPr>
          <p:nvPr>
            <p:ph type="body" idx="4"/>
          </p:nvPr>
        </p:nvSpPr>
        <p:spPr>
          <a:xfrm>
            <a:off x="737663" y="359999"/>
            <a:ext cx="9580713" cy="54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buNone/>
              <a:defRPr lang="en-US" sz="3200" b="1" i="0" spc="50" baseline="0" dirty="0">
                <a:solidFill>
                  <a:srgbClr val="306DA5"/>
                </a:solidFill>
                <a:latin typeface="Calibri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  <p:pic>
        <p:nvPicPr>
          <p:cNvPr id="7" name="Grafik 6" descr="Ein Bild, das Text enthält.&#10;&#10;Automatisch generierte Beschreibung">
            <a:extLst>
              <a:ext uri="{FF2B5EF4-FFF2-40B4-BE49-F238E27FC236}">
                <a16:creationId xmlns:a16="http://schemas.microsoft.com/office/drawing/2014/main" id="{A44DE091-CECA-46E0-B85D-FE781033AA6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4216" y="364669"/>
            <a:ext cx="1451460" cy="4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077608"/>
      </p:ext>
      <p:ext uri="{F2515EF1-86A6-4AC6-B872-04692A3D6890}">
        <p14:creationId xmlns="" xmlns:p14="http://schemas.microsoft.com/office/powerpoint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val="1632891707018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_Right_+_Title+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5">
            <a:extLst>
              <a:ext uri="{254AEA11-9DF0-497B-A8EA-FBD830BB69D7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EE097AAB-2941-429B-BBA3-BD2E3592F0CE}"/>
              </a:ext>
            </a:extLst>
          </p:cNvPr>
          <p:cNvSpPr>
            <a:spLocks noGrp="1"/>
          </p:cNvSpPr>
          <p:nvPr>
            <p:ph type="pic"/>
          </p:nvPr>
        </p:nvSpPr>
        <p:spPr>
          <a:xfrm>
            <a:off x="6286500" y="0"/>
            <a:ext cx="5905500" cy="6858000"/>
          </a:xfrm>
          <a:prstGeom prst="rect">
            <a:avLst/>
          </a:prstGeom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Picture</a:t>
            </a:r>
          </a:p>
        </p:txBody>
      </p:sp>
      <p:sp>
        <p:nvSpPr>
          <p:cNvPr id="4" name="Text Placeholder 2">
            <a:extLst>
              <a:ext uri="{BBFAF8FF-0C61-4816-A345-085C66D803E3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29D7E48A-3816-4E5F-8A8D-6F457E59BC11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737663" y="1162373"/>
            <a:ext cx="5175413" cy="5225727"/>
          </a:xfrm>
          <a:prstGeom prst="rect">
            <a:avLst/>
          </a:prstGeom>
        </p:spPr>
        <p:txBody>
          <a:bodyPr vert="horz" rtlCol="0" anchor="ctr"/>
          <a:lstStyle>
            <a:lvl1pPr marL="0" lvl="0" indent="0" algn="ctr">
              <a:buNone/>
              <a:defRPr lang="en-US" sz="2400" dirty="0"/>
            </a:lvl1pPr>
            <a:lvl2pPr marL="457200" lvl="1" indent="0">
              <a:buNone/>
              <a:defRPr lang="en-US" sz="3200" dirty="0"/>
            </a:lvl2pPr>
            <a:lvl3pPr marL="914400" lvl="2" indent="0">
              <a:buNone/>
              <a:defRPr lang="en-US" sz="2800" dirty="0"/>
            </a:lvl3pPr>
            <a:lvl4pPr marL="1371600" lvl="3" indent="0">
              <a:buNone/>
              <a:defRPr lang="en-US" sz="2400" dirty="0"/>
            </a:lvl4pPr>
            <a:lvl5pPr marL="1828800" lvl="4" indent="0">
              <a:buNone/>
              <a:defRPr lang="en-US" sz="2400" dirty="0"/>
            </a:lvl5pPr>
          </a:lstStyle>
          <a:p>
            <a:pPr lvl="0"/>
            <a:r>
              <a:rPr lang="en-US"/>
              <a:t>Text Box</a:t>
            </a:r>
          </a:p>
        </p:txBody>
      </p:sp>
      <p:sp>
        <p:nvSpPr>
          <p:cNvPr id="5" name="Textplatzhalter 3">
            <a:extLst>
              <a:ext uri="{D475A195-43BB-44CA-94D7-F39D742EAC4D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388806BA-B432-44D0-8690-0A6EE9142E37}"/>
              </a:ext>
            </a:extLst>
          </p:cNvPr>
          <p:cNvSpPr>
            <a:spLocks noGrp="1"/>
          </p:cNvSpPr>
          <p:nvPr>
            <p:ph type="body" idx="3"/>
          </p:nvPr>
        </p:nvSpPr>
        <p:spPr>
          <a:xfrm>
            <a:off x="6811554" y="6431924"/>
            <a:ext cx="4126729" cy="2713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1600" b="0" i="0" spc="50" baseline="0" dirty="0">
                <a:solidFill>
                  <a:schemeClr val="bg2">
                    <a:lumMod val="75000"/>
                  </a:schemeClr>
                </a:solidFill>
                <a:latin typeface="Calibri"/>
              </a:defRPr>
            </a:lvl1pPr>
          </a:lstStyle>
          <a:p>
            <a:pPr lvl="0"/>
            <a:r>
              <a:rPr lang="en-US"/>
              <a:t>© Copyright info / more information </a:t>
            </a:r>
          </a:p>
        </p:txBody>
      </p:sp>
      <p:sp>
        <p:nvSpPr>
          <p:cNvPr id="6" name="Textplatzhalter 3">
            <a:extLst>
              <a:ext uri="{44622777-574B-4DF3-A90A-6C8E5B57DEC8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6C711844-EF1B-4D75-8B2A-534CE1557F7C}"/>
              </a:ext>
            </a:extLst>
          </p:cNvPr>
          <p:cNvSpPr>
            <a:spLocks noGrp="1"/>
          </p:cNvSpPr>
          <p:nvPr>
            <p:ph type="body" idx="4"/>
          </p:nvPr>
        </p:nvSpPr>
        <p:spPr>
          <a:xfrm>
            <a:off x="737663" y="359999"/>
            <a:ext cx="5548837" cy="54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buNone/>
              <a:defRPr lang="en-US" sz="3200" b="1" i="0" spc="50" baseline="0" dirty="0">
                <a:solidFill>
                  <a:srgbClr val="306DA5"/>
                </a:solidFill>
                <a:latin typeface="Calibri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56257485"/>
      </p:ext>
      <p:ext uri="{F2515EF1-86A6-4AC6-B872-04692A3D6890}">
        <p14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p14="http://schemas.microsoft.com/office/powerpoint/2010/main" val="16328917070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_with_6_graph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728277" y="3820910"/>
            <a:ext cx="3449798" cy="259503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Rectangle 17"/>
          <p:cNvSpPr/>
          <p:nvPr userDrawn="1"/>
        </p:nvSpPr>
        <p:spPr>
          <a:xfrm>
            <a:off x="4371101" y="3818462"/>
            <a:ext cx="3449798" cy="259503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Rectangle 18"/>
          <p:cNvSpPr/>
          <p:nvPr userDrawn="1"/>
        </p:nvSpPr>
        <p:spPr>
          <a:xfrm>
            <a:off x="8013899" y="3818462"/>
            <a:ext cx="3449798" cy="259503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Rectangle 14"/>
          <p:cNvSpPr/>
          <p:nvPr userDrawn="1"/>
        </p:nvSpPr>
        <p:spPr>
          <a:xfrm>
            <a:off x="4371101" y="1079498"/>
            <a:ext cx="3449798" cy="259503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Rectangle 15"/>
          <p:cNvSpPr/>
          <p:nvPr userDrawn="1"/>
        </p:nvSpPr>
        <p:spPr>
          <a:xfrm>
            <a:off x="8013900" y="1075681"/>
            <a:ext cx="3449798" cy="259503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Rectangle 1"/>
          <p:cNvSpPr/>
          <p:nvPr userDrawn="1"/>
        </p:nvSpPr>
        <p:spPr>
          <a:xfrm>
            <a:off x="728300" y="1079498"/>
            <a:ext cx="3449798" cy="259503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0" hasCustomPrompt="1"/>
          </p:nvPr>
        </p:nvSpPr>
        <p:spPr>
          <a:xfrm>
            <a:off x="728300" y="6413500"/>
            <a:ext cx="6902489" cy="2794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20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Source:</a:t>
            </a:r>
            <a:endParaRPr lang="de-DE" dirty="0"/>
          </a:p>
        </p:txBody>
      </p:sp>
      <p:sp>
        <p:nvSpPr>
          <p:cNvPr id="9" name="Chart Placeholder 8"/>
          <p:cNvSpPr>
            <a:spLocks noGrp="1"/>
          </p:cNvSpPr>
          <p:nvPr>
            <p:ph type="chart" sz="quarter" idx="21" hasCustomPrompt="1"/>
          </p:nvPr>
        </p:nvSpPr>
        <p:spPr>
          <a:xfrm>
            <a:off x="728300" y="1075681"/>
            <a:ext cx="3449798" cy="2595033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Graph</a:t>
            </a:r>
            <a:endParaRPr lang="de-DE" dirty="0"/>
          </a:p>
        </p:txBody>
      </p:sp>
      <p:sp>
        <p:nvSpPr>
          <p:cNvPr id="7" name="Chart Placeholder 8"/>
          <p:cNvSpPr>
            <a:spLocks noGrp="1"/>
          </p:cNvSpPr>
          <p:nvPr>
            <p:ph type="chart" sz="quarter" idx="22" hasCustomPrompt="1"/>
          </p:nvPr>
        </p:nvSpPr>
        <p:spPr>
          <a:xfrm>
            <a:off x="4371101" y="1075681"/>
            <a:ext cx="3449798" cy="2595033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Graph</a:t>
            </a:r>
            <a:endParaRPr lang="de-DE" dirty="0"/>
          </a:p>
        </p:txBody>
      </p:sp>
      <p:sp>
        <p:nvSpPr>
          <p:cNvPr id="11" name="Chart Placeholder 8"/>
          <p:cNvSpPr>
            <a:spLocks noGrp="1"/>
          </p:cNvSpPr>
          <p:nvPr>
            <p:ph type="chart" sz="quarter" idx="23" hasCustomPrompt="1"/>
          </p:nvPr>
        </p:nvSpPr>
        <p:spPr>
          <a:xfrm>
            <a:off x="8013899" y="1079498"/>
            <a:ext cx="3449798" cy="2595033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Graph</a:t>
            </a:r>
            <a:endParaRPr lang="de-DE" dirty="0"/>
          </a:p>
        </p:txBody>
      </p:sp>
      <p:sp>
        <p:nvSpPr>
          <p:cNvPr id="12" name="Chart Placeholder 8"/>
          <p:cNvSpPr>
            <a:spLocks noGrp="1"/>
          </p:cNvSpPr>
          <p:nvPr>
            <p:ph type="chart" sz="quarter" idx="24" hasCustomPrompt="1"/>
          </p:nvPr>
        </p:nvSpPr>
        <p:spPr>
          <a:xfrm>
            <a:off x="728264" y="3818462"/>
            <a:ext cx="3449798" cy="2595033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Graph</a:t>
            </a:r>
            <a:endParaRPr lang="de-DE" dirty="0"/>
          </a:p>
        </p:txBody>
      </p:sp>
      <p:sp>
        <p:nvSpPr>
          <p:cNvPr id="13" name="Chart Placeholder 8"/>
          <p:cNvSpPr>
            <a:spLocks noGrp="1"/>
          </p:cNvSpPr>
          <p:nvPr>
            <p:ph type="chart" sz="quarter" idx="25" hasCustomPrompt="1"/>
          </p:nvPr>
        </p:nvSpPr>
        <p:spPr>
          <a:xfrm>
            <a:off x="4371088" y="3822284"/>
            <a:ext cx="3449798" cy="2595033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Graph</a:t>
            </a:r>
            <a:endParaRPr lang="de-DE" dirty="0"/>
          </a:p>
        </p:txBody>
      </p:sp>
      <p:sp>
        <p:nvSpPr>
          <p:cNvPr id="14" name="Chart Placeholder 8"/>
          <p:cNvSpPr>
            <a:spLocks noGrp="1"/>
          </p:cNvSpPr>
          <p:nvPr>
            <p:ph type="chart" sz="quarter" idx="26" hasCustomPrompt="1"/>
          </p:nvPr>
        </p:nvSpPr>
        <p:spPr>
          <a:xfrm>
            <a:off x="8013876" y="3822284"/>
            <a:ext cx="3449798" cy="2595033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Graph</a:t>
            </a:r>
            <a:endParaRPr lang="de-DE" dirty="0"/>
          </a:p>
        </p:txBody>
      </p:sp>
      <p:sp>
        <p:nvSpPr>
          <p:cNvPr id="20" name="Textplatzhalter 3"/>
          <p:cNvSpPr>
            <a:spLocks noGrp="1"/>
          </p:cNvSpPr>
          <p:nvPr>
            <p:ph type="body" sz="quarter" idx="16" hasCustomPrompt="1"/>
          </p:nvPr>
        </p:nvSpPr>
        <p:spPr>
          <a:xfrm>
            <a:off x="1873624" y="360000"/>
            <a:ext cx="8444752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44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4306374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_+_Title_+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3">
            <a:extLst>
              <a:ext uri="{97837889-F909-45D2-A682-D895FEF3FFB7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53852D37-59C5-46E7-B6EA-BFEBB4E3FE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7663" y="900000"/>
            <a:ext cx="10716675" cy="704850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marL="0" lvl="0" indent="0" algn="l">
              <a:spcBef>
                <a:spcPts val="0"/>
              </a:spcBef>
              <a:buNone/>
              <a:defRPr lang="en-US" sz="3200" b="0" i="0" spc="50" baseline="0" dirty="0">
                <a:solidFill>
                  <a:schemeClr val="bg1"/>
                </a:solidFill>
                <a:latin typeface="Calibri"/>
              </a:defRPr>
            </a:lvl1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4" name="Text Placeholder 2">
            <a:extLst>
              <a:ext uri="{BBFAF8FF-0C61-4816-A345-085C66D803E3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29D7E48A-3816-4E5F-8A8D-6F457E59BC11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737663" y="1855960"/>
            <a:ext cx="10716675" cy="4532140"/>
          </a:xfrm>
          <a:prstGeom prst="rect">
            <a:avLst/>
          </a:prstGeom>
        </p:spPr>
        <p:txBody>
          <a:bodyPr vert="horz" rtlCol="0" anchor="ctr"/>
          <a:lstStyle>
            <a:lvl1pPr marL="0" lvl="0" indent="0" algn="ctr">
              <a:buNone/>
              <a:defRPr lang="en-US" sz="3200" dirty="0">
                <a:solidFill>
                  <a:schemeClr val="bg1"/>
                </a:solidFill>
              </a:defRPr>
            </a:lvl1pPr>
            <a:lvl2pPr marL="457200" lvl="1" indent="0">
              <a:buNone/>
              <a:defRPr lang="en-US" sz="3200" dirty="0"/>
            </a:lvl2pPr>
            <a:lvl3pPr marL="914400" lvl="2" indent="0">
              <a:buNone/>
              <a:defRPr lang="en-US" sz="2800" dirty="0"/>
            </a:lvl3pPr>
            <a:lvl4pPr marL="1371600" lvl="3" indent="0">
              <a:buNone/>
              <a:defRPr lang="en-US" sz="2400" dirty="0"/>
            </a:lvl4pPr>
            <a:lvl5pPr marL="1828800" lvl="4" indent="0">
              <a:buNone/>
              <a:defRPr lang="en-US" sz="2400" dirty="0"/>
            </a:lvl5pPr>
          </a:lstStyle>
          <a:p>
            <a:pPr lvl="0"/>
            <a:r>
              <a:rPr lang="en-US"/>
              <a:t>Text Box</a:t>
            </a:r>
          </a:p>
        </p:txBody>
      </p:sp>
      <p:sp>
        <p:nvSpPr>
          <p:cNvPr id="5" name="Textplatzhalter 3">
            <a:extLst>
              <a:ext uri="{D475A195-43BB-44CA-94D7-F39D742EAC4D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388806BA-B432-44D0-8690-0A6EE9142E37}"/>
              </a:ext>
            </a:extLst>
          </p:cNvPr>
          <p:cNvSpPr>
            <a:spLocks noGrp="1"/>
          </p:cNvSpPr>
          <p:nvPr>
            <p:ph type="body" idx="3"/>
          </p:nvPr>
        </p:nvSpPr>
        <p:spPr>
          <a:xfrm>
            <a:off x="6811554" y="6431924"/>
            <a:ext cx="4126729" cy="2713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1600" b="0" i="0" spc="50" baseline="0" dirty="0">
                <a:solidFill>
                  <a:schemeClr val="bg2">
                    <a:lumMod val="75000"/>
                  </a:schemeClr>
                </a:solidFill>
                <a:latin typeface="Calibri"/>
              </a:defRPr>
            </a:lvl1pPr>
          </a:lstStyle>
          <a:p>
            <a:pPr lvl="0"/>
            <a:r>
              <a:rPr lang="en-US"/>
              <a:t>© Copyright info / more information </a:t>
            </a:r>
          </a:p>
        </p:txBody>
      </p:sp>
      <p:sp>
        <p:nvSpPr>
          <p:cNvPr id="6" name="Textplatzhalter 3">
            <a:extLst>
              <a:ext uri="{44622777-574B-4DF3-A90A-6C8E5B57DEC8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6C711844-EF1B-4D75-8B2A-534CE1557F7C}"/>
              </a:ext>
            </a:extLst>
          </p:cNvPr>
          <p:cNvSpPr>
            <a:spLocks noGrp="1"/>
          </p:cNvSpPr>
          <p:nvPr>
            <p:ph type="body" idx="4"/>
          </p:nvPr>
        </p:nvSpPr>
        <p:spPr>
          <a:xfrm>
            <a:off x="737663" y="359999"/>
            <a:ext cx="9580713" cy="54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buNone/>
              <a:defRPr lang="en-US" sz="4400" b="1" i="0" spc="50" baseline="0" dirty="0">
                <a:solidFill>
                  <a:schemeClr val="bg1"/>
                </a:solidFill>
                <a:latin typeface="Calibri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663817620"/>
      </p:ext>
      <p:ext uri="{F2515EF1-86A6-4AC6-B872-04692A3D6890}">
        <p14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p14="http://schemas.microsoft.com/office/powerpoint/2010/main" val="1632891707018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Image_Left_with_Title_+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5">
            <a:extLst>
              <a:ext uri="{6E2537C5-0B7C-4279-879B-72C0DFB38035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B65FFC0A-B430-465A-9A5A-BDF427948B2F}"/>
              </a:ext>
            </a:extLst>
          </p:cNvPr>
          <p:cNvSpPr>
            <a:spLocks noGrp="1"/>
          </p:cNvSpPr>
          <p:nvPr>
            <p:ph type="pic"/>
          </p:nvPr>
        </p:nvSpPr>
        <p:spPr>
          <a:xfrm>
            <a:off x="737663" y="1855960"/>
            <a:ext cx="5176838" cy="4532140"/>
          </a:xfrm>
          <a:prstGeom prst="rect">
            <a:avLst/>
          </a:prstGeom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Picture</a:t>
            </a:r>
          </a:p>
        </p:txBody>
      </p:sp>
      <p:sp>
        <p:nvSpPr>
          <p:cNvPr id="3" name="Textplatzhalter 3">
            <a:extLst>
              <a:ext uri="{D340A7EF-A975-4B5C-AC45-F723ACAD57F2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274E5562-2907-4390-B33D-99323C35B2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7663" y="900000"/>
            <a:ext cx="10716675" cy="704850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marL="0" lvl="0" indent="0" algn="l">
              <a:spcBef>
                <a:spcPts val="0"/>
              </a:spcBef>
              <a:buNone/>
              <a:defRPr lang="en-US" sz="2800" b="0" i="0" spc="50" baseline="0" dirty="0">
                <a:solidFill>
                  <a:srgbClr val="306DA5"/>
                </a:solidFill>
                <a:latin typeface="Calibri"/>
              </a:defRPr>
            </a:lvl1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4" name="Textplatzhalter 3">
            <a:extLst>
              <a:ext uri="{4060828E-BC39-4971-8447-2CAC73B31977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3757D712-0280-4889-8C69-88581300D49A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737663" y="359999"/>
            <a:ext cx="9580713" cy="54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buNone/>
              <a:defRPr lang="en-US" sz="3200" b="1" i="0" spc="50" baseline="0" dirty="0">
                <a:solidFill>
                  <a:srgbClr val="306DA5"/>
                </a:solidFill>
                <a:latin typeface="Calibri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5" name="Text Placeholder 2">
            <a:extLst>
              <a:ext uri="{21A1B694-B807-4AC5-AE75-9159BB9166AE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754E9D84-5822-4749-8C7E-E5FBBC863621}"/>
              </a:ext>
            </a:extLst>
          </p:cNvPr>
          <p:cNvSpPr>
            <a:spLocks noGrp="1"/>
          </p:cNvSpPr>
          <p:nvPr>
            <p:ph type="body" idx="3"/>
          </p:nvPr>
        </p:nvSpPr>
        <p:spPr>
          <a:xfrm>
            <a:off x="6278924" y="1855960"/>
            <a:ext cx="5175413" cy="4532140"/>
          </a:xfrm>
          <a:prstGeom prst="rect">
            <a:avLst/>
          </a:prstGeom>
        </p:spPr>
        <p:txBody>
          <a:bodyPr vert="horz" rtlCol="0" anchor="ctr"/>
          <a:lstStyle>
            <a:lvl1pPr marL="0" lvl="0" indent="0" algn="ctr">
              <a:buNone/>
              <a:defRPr lang="en-US" sz="2400" dirty="0"/>
            </a:lvl1pPr>
            <a:lvl2pPr marL="457200" lvl="1" indent="0">
              <a:buNone/>
              <a:defRPr lang="en-US" sz="3200" dirty="0"/>
            </a:lvl2pPr>
            <a:lvl3pPr marL="914400" lvl="2" indent="0">
              <a:buNone/>
              <a:defRPr lang="en-US" sz="2800" dirty="0"/>
            </a:lvl3pPr>
            <a:lvl4pPr marL="1371600" lvl="3" indent="0">
              <a:buNone/>
              <a:defRPr lang="en-US" sz="2400" dirty="0"/>
            </a:lvl4pPr>
            <a:lvl5pPr marL="1828800" lvl="4" indent="0">
              <a:buNone/>
              <a:defRPr lang="en-US" sz="2400" dirty="0"/>
            </a:lvl5pPr>
          </a:lstStyle>
          <a:p>
            <a:pPr lvl="0"/>
            <a:r>
              <a:rPr lang="en-US"/>
              <a:t>Text Box</a:t>
            </a:r>
          </a:p>
        </p:txBody>
      </p:sp>
      <p:sp>
        <p:nvSpPr>
          <p:cNvPr id="6" name="Textplatzhalter 3">
            <a:extLst>
              <a:ext uri="{52C3C89E-0C2E-4198-98E7-988B0E941642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8953E3AC-46AC-4AA0-B082-481AD3E03E08}"/>
              </a:ext>
            </a:extLst>
          </p:cNvPr>
          <p:cNvSpPr>
            <a:spLocks noGrp="1"/>
          </p:cNvSpPr>
          <p:nvPr>
            <p:ph type="body" idx="4"/>
          </p:nvPr>
        </p:nvSpPr>
        <p:spPr>
          <a:xfrm>
            <a:off x="1253354" y="6431924"/>
            <a:ext cx="4126729" cy="2713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1600" b="0" i="0" spc="50" baseline="0" dirty="0">
                <a:solidFill>
                  <a:schemeClr val="bg2">
                    <a:lumMod val="75000"/>
                  </a:schemeClr>
                </a:solidFill>
                <a:latin typeface="Calibri"/>
              </a:defRPr>
            </a:lvl1pPr>
          </a:lstStyle>
          <a:p>
            <a:pPr lvl="0"/>
            <a:r>
              <a:rPr lang="en-US"/>
              <a:t>© Copyright info / more information </a:t>
            </a:r>
          </a:p>
        </p:txBody>
      </p:sp>
    </p:spTree>
    <p:extLst>
      <p:ext uri="{BB962C8B-B14F-4D97-AF65-F5344CB8AC3E}">
        <p14:creationId xmlns:p14="http://schemas.microsoft.com/office/powerpoint/2010/main" val="794276096"/>
      </p:ext>
      <p:ext uri="{361261A1-8150-4712-845F-07DE4F57CA5E}">
        <p14:creationId xmlns="" xmlns:p14="http://schemas.microsoft.com/office/powerpoint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val="1632891707021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3-Text_boxes_with_Title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3">
            <a:extLst>
              <a:ext uri="{84B743C2-1554-41F3-B945-948FAB6BE296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BF8537B4-CBDA-4771-B556-B905F1E111B6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4487001" y="1604850"/>
            <a:ext cx="3479127" cy="5253150"/>
          </a:xfrm>
          <a:prstGeom prst="rect">
            <a:avLst/>
          </a:prstGeom>
          <a:solidFill>
            <a:srgbClr val="306DA5"/>
          </a:solidFill>
          <a:ln>
            <a:noFill/>
          </a:ln>
        </p:spPr>
        <p:txBody>
          <a:bodyPr vert="horz" rtlCol="0" anchor="ctr"/>
          <a:lstStyle>
            <a:lvl1pPr marL="0" lvl="0" indent="0" algn="l">
              <a:buNone/>
              <a:defRPr lang="en-US" sz="2400" baseline="0" dirty="0">
                <a:solidFill>
                  <a:schemeClr val="bg1"/>
                </a:solidFill>
                <a:latin typeface="Calibri"/>
              </a:defRPr>
            </a:lvl1pPr>
            <a:lvl2pPr marL="457200" lvl="1" indent="0">
              <a:buNone/>
              <a:defRPr lang="en-US" dirty="0">
                <a:latin typeface="Calibri"/>
              </a:defRPr>
            </a:lvl2pPr>
            <a:lvl3pPr marL="914400" lvl="2" indent="0">
              <a:buNone/>
              <a:defRPr lang="en-US" dirty="0">
                <a:latin typeface="Calibri"/>
              </a:defRPr>
            </a:lvl3pPr>
            <a:lvl4pPr marL="1371600" lvl="3" indent="0">
              <a:buFont typeface="Arial"/>
              <a:buNone/>
              <a:defRPr lang="en-US" dirty="0">
                <a:latin typeface="Calibri"/>
              </a:defRPr>
            </a:lvl4pPr>
            <a:lvl5pPr marL="1828800" lvl="4" indent="0">
              <a:buNone/>
              <a:defRPr lang="en-US" dirty="0">
                <a:latin typeface="Calibri"/>
              </a:defRPr>
            </a:lvl5pPr>
          </a:lstStyle>
          <a:p>
            <a:pPr lvl="0"/>
            <a:r>
              <a:rPr lang="en-US"/>
              <a:t>Text box</a:t>
            </a:r>
          </a:p>
        </p:txBody>
      </p:sp>
      <p:sp>
        <p:nvSpPr>
          <p:cNvPr id="4" name="Textplatzhalter 3">
            <a:extLst>
              <a:ext uri="{6F33B2C4-D5DB-49BB-9C95-4377E69EB167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33861A72-5966-46A3-83E1-2F585DB42545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728663" y="359999"/>
            <a:ext cx="9589713" cy="54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buNone/>
              <a:defRPr lang="en-US" sz="3200" b="1" i="0" spc="50" baseline="0" dirty="0">
                <a:solidFill>
                  <a:srgbClr val="306DA5"/>
                </a:solidFill>
                <a:latin typeface="Calibri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5A447C66-DF26-4F97-87DB-20D3F2854C87}"/>
              </a:ext>
              <a:ext uri="{84B743C2-1554-41F3-B945-948FAB6BE296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BF8537B4-CBDA-4771-B556-B905F1E111B6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728663" y="1604850"/>
            <a:ext cx="3479127" cy="5253150"/>
          </a:xfrm>
          <a:prstGeom prst="rect">
            <a:avLst/>
          </a:prstGeom>
          <a:solidFill>
            <a:srgbClr val="306DA5"/>
          </a:solidFill>
        </p:spPr>
        <p:txBody>
          <a:bodyPr vert="horz" rtlCol="0" anchor="ctr"/>
          <a:lstStyle>
            <a:lvl1pPr marL="0" lvl="0" indent="0" algn="l">
              <a:buNone/>
              <a:defRPr lang="en-US" sz="2400" baseline="0" dirty="0">
                <a:solidFill>
                  <a:schemeClr val="bg1"/>
                </a:solidFill>
                <a:latin typeface="Calibri"/>
              </a:defRPr>
            </a:lvl1pPr>
            <a:lvl2pPr marL="457200" lvl="1" indent="0">
              <a:buNone/>
              <a:defRPr lang="en-US" dirty="0">
                <a:latin typeface="Calibri"/>
              </a:defRPr>
            </a:lvl2pPr>
            <a:lvl3pPr marL="914400" lvl="2" indent="0">
              <a:buNone/>
              <a:defRPr lang="en-US" dirty="0">
                <a:latin typeface="Calibri"/>
              </a:defRPr>
            </a:lvl3pPr>
            <a:lvl4pPr marL="1371600" lvl="3" indent="0">
              <a:buFont typeface="Arial"/>
              <a:buNone/>
              <a:defRPr lang="en-US" dirty="0">
                <a:latin typeface="Calibri"/>
              </a:defRPr>
            </a:lvl4pPr>
            <a:lvl5pPr marL="1828800" lvl="4" indent="0">
              <a:buNone/>
              <a:defRPr lang="en-US" dirty="0">
                <a:latin typeface="Calibri"/>
              </a:defRPr>
            </a:lvl5pPr>
          </a:lstStyle>
          <a:p>
            <a:pPr lvl="0"/>
            <a:r>
              <a:rPr lang="en-US"/>
              <a:t>Text box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408D9186-5486-480D-8BCC-411722999DB1}"/>
              </a:ext>
              <a:ext uri="{84B743C2-1554-41F3-B945-948FAB6BE296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BF8537B4-CBDA-4771-B556-B905F1E111B6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8245340" y="1604850"/>
            <a:ext cx="3479127" cy="5253150"/>
          </a:xfrm>
          <a:prstGeom prst="rect">
            <a:avLst/>
          </a:prstGeom>
          <a:solidFill>
            <a:srgbClr val="306DA5"/>
          </a:solidFill>
        </p:spPr>
        <p:txBody>
          <a:bodyPr vert="horz" rtlCol="0" anchor="ctr"/>
          <a:lstStyle>
            <a:lvl1pPr marL="0" lvl="0" indent="0" algn="l">
              <a:buNone/>
              <a:defRPr lang="en-US" sz="2400" baseline="0" dirty="0">
                <a:solidFill>
                  <a:schemeClr val="bg1"/>
                </a:solidFill>
                <a:latin typeface="Calibri"/>
              </a:defRPr>
            </a:lvl1pPr>
            <a:lvl2pPr marL="457200" lvl="1" indent="0">
              <a:buNone/>
              <a:defRPr lang="en-US" dirty="0">
                <a:latin typeface="Calibri"/>
              </a:defRPr>
            </a:lvl2pPr>
            <a:lvl3pPr marL="914400" lvl="2" indent="0">
              <a:buNone/>
              <a:defRPr lang="en-US" dirty="0">
                <a:latin typeface="Calibri"/>
              </a:defRPr>
            </a:lvl3pPr>
            <a:lvl4pPr marL="1371600" lvl="3" indent="0">
              <a:buFont typeface="Arial"/>
              <a:buNone/>
              <a:defRPr lang="en-US" dirty="0">
                <a:latin typeface="Calibri"/>
              </a:defRPr>
            </a:lvl4pPr>
            <a:lvl5pPr marL="1828800" lvl="4" indent="0">
              <a:buNone/>
              <a:defRPr lang="en-US" dirty="0">
                <a:latin typeface="Calibri"/>
              </a:defRPr>
            </a:lvl5pPr>
          </a:lstStyle>
          <a:p>
            <a:pPr lvl="0"/>
            <a:r>
              <a:rPr lang="en-US"/>
              <a:t>Text box</a:t>
            </a:r>
          </a:p>
        </p:txBody>
      </p:sp>
      <p:sp>
        <p:nvSpPr>
          <p:cNvPr id="7" name="Textplatzhalter 3">
            <a:extLst>
              <a:ext uri="{FF2B5EF4-FFF2-40B4-BE49-F238E27FC236}">
                <a16:creationId xmlns:a16="http://schemas.microsoft.com/office/drawing/2014/main" id="{E60CC532-8B72-4466-B825-67B15FF90138}"/>
              </a:ext>
              <a:ext uri="{29C0DFC1-53CF-4FED-BDE5-5D73215AD465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FA69AF0F-034D-4479-AD65-1A36DEAA7E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8663" y="900000"/>
            <a:ext cx="3470126" cy="704850"/>
          </a:xfrm>
          <a:prstGeom prst="rect">
            <a:avLst/>
          </a:prstGeom>
          <a:solidFill>
            <a:srgbClr val="306DA5"/>
          </a:solidFill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2800" b="0" i="0" spc="50" baseline="0" dirty="0">
                <a:solidFill>
                  <a:schemeClr val="bg1"/>
                </a:solidFill>
                <a:latin typeface="Calibri"/>
              </a:defRPr>
            </a:lvl1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8" name="Textplatzhalter 3">
            <a:extLst>
              <a:ext uri="{FF2B5EF4-FFF2-40B4-BE49-F238E27FC236}">
                <a16:creationId xmlns:a16="http://schemas.microsoft.com/office/drawing/2014/main" id="{132DF368-68F2-4FA4-A073-6BC3DF93C5FF}"/>
              </a:ext>
              <a:ext uri="{29C0DFC1-53CF-4FED-BDE5-5D73215AD465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FA69AF0F-034D-4479-AD65-1A36DEAA7EE2}"/>
              </a:ext>
            </a:extLst>
          </p:cNvPr>
          <p:cNvSpPr>
            <a:spLocks noGrp="1"/>
          </p:cNvSpPr>
          <p:nvPr>
            <p:ph type="body" idx="12"/>
          </p:nvPr>
        </p:nvSpPr>
        <p:spPr>
          <a:xfrm>
            <a:off x="4487001" y="900000"/>
            <a:ext cx="3470126" cy="704850"/>
          </a:xfrm>
          <a:prstGeom prst="rect">
            <a:avLst/>
          </a:prstGeom>
          <a:solidFill>
            <a:srgbClr val="306DA5"/>
          </a:solidFill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2800" b="0" i="0" spc="50" baseline="0" dirty="0">
                <a:solidFill>
                  <a:schemeClr val="bg1"/>
                </a:solidFill>
                <a:latin typeface="Calibri"/>
              </a:defRPr>
            </a:lvl1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9" name="Textplatzhalter 3">
            <a:extLst>
              <a:ext uri="{FF2B5EF4-FFF2-40B4-BE49-F238E27FC236}">
                <a16:creationId xmlns:a16="http://schemas.microsoft.com/office/drawing/2014/main" id="{BAA3BE0F-A506-4ACB-91A3-76D5823298D5}"/>
              </a:ext>
              <a:ext uri="{29C0DFC1-53CF-4FED-BDE5-5D73215AD465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FA69AF0F-034D-4479-AD65-1A36DEAA7EE2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8245340" y="900000"/>
            <a:ext cx="3470126" cy="704850"/>
          </a:xfrm>
          <a:prstGeom prst="rect">
            <a:avLst/>
          </a:prstGeom>
          <a:solidFill>
            <a:srgbClr val="306DA5"/>
          </a:solidFill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2800" b="0" i="0" spc="50" baseline="0" dirty="0">
                <a:solidFill>
                  <a:schemeClr val="bg1"/>
                </a:solidFill>
                <a:latin typeface="Calibri"/>
              </a:defRPr>
            </a:lvl1pPr>
          </a:lstStyle>
          <a:p>
            <a:pPr lvl="0"/>
            <a:r>
              <a:rPr lang="en-US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4184885144"/>
      </p:ext>
      <p:ext uri="{875D3414-B0F7-461D-B965-C00AE6EF98AC}">
        <p14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p14="http://schemas.microsoft.com/office/powerpoint/2010/main" val="1632891707023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3-Text_boxes_with_Title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3">
            <a:extLst>
              <a:ext uri="{84B743C2-1554-41F3-B945-948FAB6BE296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BF8537B4-CBDA-4771-B556-B905F1E111B6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4487001" y="1604850"/>
            <a:ext cx="3479127" cy="4935649"/>
          </a:xfrm>
          <a:prstGeom prst="rect">
            <a:avLst/>
          </a:prstGeom>
        </p:spPr>
        <p:txBody>
          <a:bodyPr vert="horz" rtlCol="0" anchor="ctr"/>
          <a:lstStyle>
            <a:lvl1pPr marL="0" lvl="0" indent="0" algn="l">
              <a:buNone/>
              <a:defRPr lang="en-US" sz="2400" baseline="0" dirty="0">
                <a:latin typeface="Calibri"/>
              </a:defRPr>
            </a:lvl1pPr>
            <a:lvl2pPr marL="457200" lvl="1" indent="0">
              <a:buNone/>
              <a:defRPr lang="en-US" dirty="0">
                <a:latin typeface="Calibri"/>
              </a:defRPr>
            </a:lvl2pPr>
            <a:lvl3pPr marL="914400" lvl="2" indent="0">
              <a:buNone/>
              <a:defRPr lang="en-US" dirty="0">
                <a:latin typeface="Calibri"/>
              </a:defRPr>
            </a:lvl3pPr>
            <a:lvl4pPr marL="1371600" lvl="3" indent="0">
              <a:buFont typeface="Arial"/>
              <a:buNone/>
              <a:defRPr lang="en-US" dirty="0">
                <a:latin typeface="Calibri"/>
              </a:defRPr>
            </a:lvl4pPr>
            <a:lvl5pPr marL="1828800" lvl="4" indent="0">
              <a:buNone/>
              <a:defRPr lang="en-US" dirty="0">
                <a:latin typeface="Calibri"/>
              </a:defRPr>
            </a:lvl5pPr>
          </a:lstStyle>
          <a:p>
            <a:pPr lvl="0"/>
            <a:r>
              <a:rPr lang="en-US"/>
              <a:t>Text box</a:t>
            </a:r>
          </a:p>
        </p:txBody>
      </p:sp>
      <p:sp>
        <p:nvSpPr>
          <p:cNvPr id="4" name="Textplatzhalter 3">
            <a:extLst>
              <a:ext uri="{6F33B2C4-D5DB-49BB-9C95-4377E69EB167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33861A72-5966-46A3-83E1-2F585DB42545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728663" y="359999"/>
            <a:ext cx="9589713" cy="54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buNone/>
              <a:defRPr lang="en-US" sz="3200" b="1" i="0" spc="50" baseline="0" dirty="0">
                <a:solidFill>
                  <a:srgbClr val="306DA5"/>
                </a:solidFill>
                <a:latin typeface="Calibri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5A447C66-DF26-4F97-87DB-20D3F2854C87}"/>
              </a:ext>
              <a:ext uri="{84B743C2-1554-41F3-B945-948FAB6BE296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BF8537B4-CBDA-4771-B556-B905F1E111B6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728663" y="1604850"/>
            <a:ext cx="3479127" cy="4935649"/>
          </a:xfrm>
          <a:prstGeom prst="rect">
            <a:avLst/>
          </a:prstGeom>
        </p:spPr>
        <p:txBody>
          <a:bodyPr vert="horz" rtlCol="0" anchor="ctr"/>
          <a:lstStyle>
            <a:lvl1pPr marL="0" lvl="0" indent="0" algn="l">
              <a:buNone/>
              <a:defRPr lang="en-US" sz="2400" baseline="0" dirty="0">
                <a:latin typeface="Calibri"/>
              </a:defRPr>
            </a:lvl1pPr>
            <a:lvl2pPr marL="457200" lvl="1" indent="0">
              <a:buNone/>
              <a:defRPr lang="en-US" dirty="0">
                <a:latin typeface="Calibri"/>
              </a:defRPr>
            </a:lvl2pPr>
            <a:lvl3pPr marL="914400" lvl="2" indent="0">
              <a:buNone/>
              <a:defRPr lang="en-US" dirty="0">
                <a:latin typeface="Calibri"/>
              </a:defRPr>
            </a:lvl3pPr>
            <a:lvl4pPr marL="1371600" lvl="3" indent="0">
              <a:buFont typeface="Arial"/>
              <a:buNone/>
              <a:defRPr lang="en-US" dirty="0">
                <a:latin typeface="Calibri"/>
              </a:defRPr>
            </a:lvl4pPr>
            <a:lvl5pPr marL="1828800" lvl="4" indent="0">
              <a:buNone/>
              <a:defRPr lang="en-US" dirty="0">
                <a:latin typeface="Calibri"/>
              </a:defRPr>
            </a:lvl5pPr>
          </a:lstStyle>
          <a:p>
            <a:pPr lvl="0"/>
            <a:r>
              <a:rPr lang="en-US"/>
              <a:t>Text box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408D9186-5486-480D-8BCC-411722999DB1}"/>
              </a:ext>
              <a:ext uri="{84B743C2-1554-41F3-B945-948FAB6BE296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BF8537B4-CBDA-4771-B556-B905F1E111B6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8245340" y="1604850"/>
            <a:ext cx="3479127" cy="4935649"/>
          </a:xfrm>
          <a:prstGeom prst="rect">
            <a:avLst/>
          </a:prstGeom>
        </p:spPr>
        <p:txBody>
          <a:bodyPr vert="horz" rtlCol="0" anchor="ctr"/>
          <a:lstStyle>
            <a:lvl1pPr marL="0" lvl="0" indent="0" algn="l">
              <a:buNone/>
              <a:defRPr lang="en-US" sz="2400" baseline="0" dirty="0">
                <a:latin typeface="Calibri"/>
              </a:defRPr>
            </a:lvl1pPr>
            <a:lvl2pPr marL="457200" lvl="1" indent="0">
              <a:buNone/>
              <a:defRPr lang="en-US" dirty="0">
                <a:latin typeface="Calibri"/>
              </a:defRPr>
            </a:lvl2pPr>
            <a:lvl3pPr marL="914400" lvl="2" indent="0">
              <a:buNone/>
              <a:defRPr lang="en-US" dirty="0">
                <a:latin typeface="Calibri"/>
              </a:defRPr>
            </a:lvl3pPr>
            <a:lvl4pPr marL="1371600" lvl="3" indent="0">
              <a:buFont typeface="Arial"/>
              <a:buNone/>
              <a:defRPr lang="en-US" dirty="0">
                <a:latin typeface="Calibri"/>
              </a:defRPr>
            </a:lvl4pPr>
            <a:lvl5pPr marL="1828800" lvl="4" indent="0">
              <a:buNone/>
              <a:defRPr lang="en-US" dirty="0">
                <a:latin typeface="Calibri"/>
              </a:defRPr>
            </a:lvl5pPr>
          </a:lstStyle>
          <a:p>
            <a:pPr lvl="0"/>
            <a:r>
              <a:rPr lang="en-US"/>
              <a:t>Text box</a:t>
            </a:r>
          </a:p>
        </p:txBody>
      </p:sp>
      <p:sp>
        <p:nvSpPr>
          <p:cNvPr id="7" name="Textplatzhalter 3">
            <a:extLst>
              <a:ext uri="{FF2B5EF4-FFF2-40B4-BE49-F238E27FC236}">
                <a16:creationId xmlns:a16="http://schemas.microsoft.com/office/drawing/2014/main" id="{E60CC532-8B72-4466-B825-67B15FF90138}"/>
              </a:ext>
              <a:ext uri="{29C0DFC1-53CF-4FED-BDE5-5D73215AD465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FA69AF0F-034D-4479-AD65-1A36DEAA7E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7663" y="900000"/>
            <a:ext cx="10986804" cy="704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spcBef>
                <a:spcPts val="0"/>
              </a:spcBef>
              <a:buNone/>
              <a:defRPr lang="en-US" sz="2800" b="0" i="0" spc="50" baseline="0" dirty="0">
                <a:solidFill>
                  <a:srgbClr val="306DA5"/>
                </a:solidFill>
                <a:latin typeface="Calibri"/>
              </a:defRPr>
            </a:lvl1pPr>
          </a:lstStyle>
          <a:p>
            <a:pPr lvl="0"/>
            <a:r>
              <a:rPr lang="en-US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075203809"/>
      </p:ext>
      <p:ext uri="{875D3414-B0F7-461D-B965-C00AE6EF98AC}">
        <p14:creationId xmlns="" xmlns:p14="http://schemas.microsoft.com/office/powerpoint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val="1632891707023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3-Text_boxes_with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3">
            <a:extLst>
              <a:ext uri="{84B743C2-1554-41F3-B945-948FAB6BE296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BF8537B4-CBDA-4771-B556-B905F1E111B6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4487001" y="1231900"/>
            <a:ext cx="3479127" cy="5308599"/>
          </a:xfrm>
          <a:prstGeom prst="rect">
            <a:avLst/>
          </a:prstGeom>
        </p:spPr>
        <p:txBody>
          <a:bodyPr vert="horz" rtlCol="0" anchor="ctr"/>
          <a:lstStyle>
            <a:lvl1pPr marL="0" lvl="0" indent="0" algn="ctr">
              <a:buNone/>
              <a:defRPr lang="en-US" sz="2400" baseline="0" dirty="0">
                <a:latin typeface="Calibri"/>
              </a:defRPr>
            </a:lvl1pPr>
            <a:lvl2pPr marL="457200" lvl="1" indent="0">
              <a:buNone/>
              <a:defRPr lang="en-US" dirty="0">
                <a:latin typeface="Calibri"/>
              </a:defRPr>
            </a:lvl2pPr>
            <a:lvl3pPr marL="914400" lvl="2" indent="0">
              <a:buNone/>
              <a:defRPr lang="en-US" dirty="0">
                <a:latin typeface="Calibri"/>
              </a:defRPr>
            </a:lvl3pPr>
            <a:lvl4pPr marL="1371600" lvl="3" indent="0">
              <a:buFont typeface="Arial"/>
              <a:buNone/>
              <a:defRPr lang="en-US" dirty="0">
                <a:latin typeface="Calibri"/>
              </a:defRPr>
            </a:lvl4pPr>
            <a:lvl5pPr marL="1828800" lvl="4" indent="0">
              <a:buNone/>
              <a:defRPr lang="en-US" dirty="0">
                <a:latin typeface="Calibri"/>
              </a:defRPr>
            </a:lvl5pPr>
          </a:lstStyle>
          <a:p>
            <a:pPr lvl="0"/>
            <a:r>
              <a:rPr lang="en-US"/>
              <a:t>Text box</a:t>
            </a:r>
          </a:p>
        </p:txBody>
      </p:sp>
      <p:sp>
        <p:nvSpPr>
          <p:cNvPr id="4" name="Textplatzhalter 3">
            <a:extLst>
              <a:ext uri="{6F33B2C4-D5DB-49BB-9C95-4377E69EB167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33861A72-5966-46A3-83E1-2F585DB42545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728663" y="359999"/>
            <a:ext cx="9589713" cy="54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buNone/>
              <a:defRPr lang="en-US" sz="3200" b="1" i="0" spc="50" baseline="0" dirty="0">
                <a:solidFill>
                  <a:srgbClr val="306DA5"/>
                </a:solidFill>
                <a:latin typeface="Calibri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5A447C66-DF26-4F97-87DB-20D3F2854C87}"/>
              </a:ext>
              <a:ext uri="{84B743C2-1554-41F3-B945-948FAB6BE296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BF8537B4-CBDA-4771-B556-B905F1E111B6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728663" y="1231900"/>
            <a:ext cx="3479127" cy="5308599"/>
          </a:xfrm>
          <a:prstGeom prst="rect">
            <a:avLst/>
          </a:prstGeom>
        </p:spPr>
        <p:txBody>
          <a:bodyPr vert="horz" rtlCol="0" anchor="ctr"/>
          <a:lstStyle>
            <a:lvl1pPr marL="0" lvl="0" indent="0" algn="ctr">
              <a:buNone/>
              <a:defRPr lang="en-US" sz="2400" baseline="0" dirty="0">
                <a:latin typeface="Calibri"/>
              </a:defRPr>
            </a:lvl1pPr>
            <a:lvl2pPr marL="457200" lvl="1" indent="0">
              <a:buNone/>
              <a:defRPr lang="en-US" dirty="0">
                <a:latin typeface="Calibri"/>
              </a:defRPr>
            </a:lvl2pPr>
            <a:lvl3pPr marL="914400" lvl="2" indent="0">
              <a:buNone/>
              <a:defRPr lang="en-US" dirty="0">
                <a:latin typeface="Calibri"/>
              </a:defRPr>
            </a:lvl3pPr>
            <a:lvl4pPr marL="1371600" lvl="3" indent="0">
              <a:buFont typeface="Arial"/>
              <a:buNone/>
              <a:defRPr lang="en-US" dirty="0">
                <a:latin typeface="Calibri"/>
              </a:defRPr>
            </a:lvl4pPr>
            <a:lvl5pPr marL="1828800" lvl="4" indent="0">
              <a:buNone/>
              <a:defRPr lang="en-US" dirty="0">
                <a:latin typeface="Calibri"/>
              </a:defRPr>
            </a:lvl5pPr>
          </a:lstStyle>
          <a:p>
            <a:pPr lvl="0"/>
            <a:r>
              <a:rPr lang="en-US"/>
              <a:t>Text box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408D9186-5486-480D-8BCC-411722999DB1}"/>
              </a:ext>
              <a:ext uri="{84B743C2-1554-41F3-B945-948FAB6BE296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BF8537B4-CBDA-4771-B556-B905F1E111B6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8245340" y="1231900"/>
            <a:ext cx="3479127" cy="5308599"/>
          </a:xfrm>
          <a:prstGeom prst="rect">
            <a:avLst/>
          </a:prstGeom>
        </p:spPr>
        <p:txBody>
          <a:bodyPr vert="horz" rtlCol="0" anchor="ctr"/>
          <a:lstStyle>
            <a:lvl1pPr marL="0" lvl="0" indent="0" algn="ctr">
              <a:buNone/>
              <a:defRPr lang="en-US" sz="2400" baseline="0" dirty="0">
                <a:latin typeface="Calibri"/>
              </a:defRPr>
            </a:lvl1pPr>
            <a:lvl2pPr marL="457200" lvl="1" indent="0">
              <a:buNone/>
              <a:defRPr lang="en-US" dirty="0">
                <a:latin typeface="Calibri"/>
              </a:defRPr>
            </a:lvl2pPr>
            <a:lvl3pPr marL="914400" lvl="2" indent="0">
              <a:buNone/>
              <a:defRPr lang="en-US" dirty="0">
                <a:latin typeface="Calibri"/>
              </a:defRPr>
            </a:lvl3pPr>
            <a:lvl4pPr marL="1371600" lvl="3" indent="0">
              <a:buFont typeface="Arial"/>
              <a:buNone/>
              <a:defRPr lang="en-US" dirty="0">
                <a:latin typeface="Calibri"/>
              </a:defRPr>
            </a:lvl4pPr>
            <a:lvl5pPr marL="1828800" lvl="4" indent="0">
              <a:buNone/>
              <a:defRPr lang="en-US" dirty="0">
                <a:latin typeface="Calibri"/>
              </a:defRPr>
            </a:lvl5pPr>
          </a:lstStyle>
          <a:p>
            <a:pPr lvl="0"/>
            <a:r>
              <a:rPr lang="en-US"/>
              <a:t>Text box</a:t>
            </a:r>
          </a:p>
        </p:txBody>
      </p:sp>
    </p:spTree>
    <p:extLst>
      <p:ext uri="{BB962C8B-B14F-4D97-AF65-F5344CB8AC3E}">
        <p14:creationId xmlns:p14="http://schemas.microsoft.com/office/powerpoint/2010/main" val="1162497491"/>
      </p:ext>
      <p:ext uri="{875D3414-B0F7-461D-B965-C00AE6EF98AC}">
        <p14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p14="http://schemas.microsoft.com/office/powerpoint/2010/main" val="1632891707023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2-Text_boxes_with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3">
            <a:extLst>
              <a:ext uri="{84B743C2-1554-41F3-B945-948FAB6BE296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BF8537B4-CBDA-4771-B556-B905F1E111B6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728663" y="1079500"/>
            <a:ext cx="5176837" cy="5308599"/>
          </a:xfrm>
          <a:prstGeom prst="rect">
            <a:avLst/>
          </a:prstGeom>
        </p:spPr>
        <p:txBody>
          <a:bodyPr vert="horz" rtlCol="0" anchor="ctr"/>
          <a:lstStyle>
            <a:lvl1pPr marL="0" lvl="0" indent="0" algn="ctr">
              <a:buNone/>
              <a:defRPr lang="en-US" sz="3200" baseline="0" dirty="0">
                <a:latin typeface="Calibri"/>
              </a:defRPr>
            </a:lvl1pPr>
            <a:lvl2pPr marL="457200" lvl="1" indent="0">
              <a:buNone/>
              <a:defRPr lang="en-US" dirty="0">
                <a:latin typeface="Calibri"/>
              </a:defRPr>
            </a:lvl2pPr>
            <a:lvl3pPr marL="914400" lvl="2" indent="0">
              <a:buNone/>
              <a:defRPr lang="en-US" dirty="0">
                <a:latin typeface="Calibri"/>
              </a:defRPr>
            </a:lvl3pPr>
            <a:lvl4pPr marL="1371600" lvl="3" indent="0">
              <a:buFont typeface="Arial"/>
              <a:buNone/>
              <a:defRPr lang="en-US" dirty="0">
                <a:latin typeface="Calibri"/>
              </a:defRPr>
            </a:lvl4pPr>
            <a:lvl5pPr marL="1828800" lvl="4" indent="0">
              <a:buNone/>
              <a:defRPr lang="en-US" dirty="0">
                <a:latin typeface="Calibri"/>
              </a:defRPr>
            </a:lvl5pPr>
          </a:lstStyle>
          <a:p>
            <a:pPr lvl="0"/>
            <a:r>
              <a:rPr lang="en-US"/>
              <a:t>Text box</a:t>
            </a:r>
          </a:p>
        </p:txBody>
      </p:sp>
      <p:sp>
        <p:nvSpPr>
          <p:cNvPr id="3" name="Text Placeholder 3">
            <a:extLst>
              <a:ext uri="{FC0E297F-BEA7-43B7-B237-DB4332B2FA7B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AF1EB073-37D8-4A98-9BD2-012A32C194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863" y="1079500"/>
            <a:ext cx="5176837" cy="5308599"/>
          </a:xfrm>
          <a:prstGeom prst="rect">
            <a:avLst/>
          </a:prstGeom>
        </p:spPr>
        <p:txBody>
          <a:bodyPr vert="horz" rtlCol="0" anchor="ctr"/>
          <a:lstStyle>
            <a:lvl1pPr marL="0" lvl="0" indent="0" algn="ctr">
              <a:buNone/>
              <a:defRPr lang="en-US" sz="3200" dirty="0"/>
            </a:lvl1pPr>
            <a:lvl2pPr marL="457200" lvl="1" indent="0">
              <a:buNone/>
            </a:lvl2pPr>
            <a:lvl3pPr marL="914400" lvl="2" indent="0">
              <a:buNone/>
            </a:lvl3pPr>
            <a:lvl4pPr marL="1371600" lvl="3" indent="0">
              <a:buNone/>
            </a:lvl4pPr>
            <a:lvl5pPr marL="1828800" lvl="4" indent="0">
              <a:buNone/>
            </a:lvl5pPr>
          </a:lstStyle>
          <a:p>
            <a:pPr lvl="0"/>
            <a:r>
              <a:rPr lang="en-US"/>
              <a:t>Text box</a:t>
            </a:r>
          </a:p>
        </p:txBody>
      </p:sp>
      <p:sp>
        <p:nvSpPr>
          <p:cNvPr id="4" name="Textplatzhalter 3">
            <a:extLst>
              <a:ext uri="{6F33B2C4-D5DB-49BB-9C95-4377E69EB167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33861A72-5966-46A3-83E1-2F585DB42545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728663" y="359999"/>
            <a:ext cx="9589713" cy="54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buNone/>
              <a:defRPr lang="en-US" sz="3200" b="1" i="0" spc="50" baseline="0" dirty="0">
                <a:solidFill>
                  <a:srgbClr val="306DA5"/>
                </a:solidFill>
                <a:latin typeface="Calibri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053707692"/>
      </p:ext>
      <p:ext uri="{875D3414-B0F7-461D-B965-C00AE6EF98AC}">
        <p14:creationId xmlns="" xmlns:p14="http://schemas.microsoft.com/office/powerpoint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val="1632891707023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Image_Left_+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5">
            <a:extLst>
              <a:ext uri="{8CBBFA71-49E0-417C-ADCC-92BF17CF78D0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33BE6D63-C4FD-4DD9-9FDF-F6471654DE83}"/>
              </a:ext>
            </a:extLst>
          </p:cNvPr>
          <p:cNvSpPr>
            <a:spLocks noGrp="1"/>
          </p:cNvSpPr>
          <p:nvPr>
            <p:ph type="pic"/>
          </p:nvPr>
        </p:nvSpPr>
        <p:spPr>
          <a:xfrm>
            <a:off x="0" y="0"/>
            <a:ext cx="5905138" cy="6858000"/>
          </a:xfrm>
          <a:prstGeom prst="rect">
            <a:avLst/>
          </a:prstGeom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Picture</a:t>
            </a:r>
          </a:p>
        </p:txBody>
      </p:sp>
      <p:sp>
        <p:nvSpPr>
          <p:cNvPr id="3" name="Textplatzhalter 3">
            <a:extLst>
              <a:ext uri="{EBB6228C-0633-4BD7-8858-BC15177D7117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BD4558B9-7B9F-4167-9A1E-42977EE905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3354" y="6431924"/>
            <a:ext cx="4126729" cy="2713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1600" b="0" i="0" spc="50" baseline="0" dirty="0">
                <a:solidFill>
                  <a:schemeClr val="bg2">
                    <a:lumMod val="75000"/>
                  </a:schemeClr>
                </a:solidFill>
                <a:latin typeface="Calibri"/>
              </a:defRPr>
            </a:lvl1pPr>
          </a:lstStyle>
          <a:p>
            <a:pPr lvl="0"/>
            <a:r>
              <a:rPr lang="en-US"/>
              <a:t>© Copyright info / more information </a:t>
            </a:r>
          </a:p>
        </p:txBody>
      </p:sp>
      <p:sp>
        <p:nvSpPr>
          <p:cNvPr id="4" name="Textplatzhalter 3">
            <a:extLst>
              <a:ext uri="{03348428-5331-4AB1-90AD-902E25BB64DE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75D64EE7-56E6-40FB-9D28-6F71A1806E36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6286861" y="539500"/>
            <a:ext cx="4076339" cy="54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buNone/>
              <a:defRPr lang="en-US" sz="3200" b="1" i="0" spc="50" baseline="0" dirty="0">
                <a:solidFill>
                  <a:srgbClr val="306DA5"/>
                </a:solidFill>
                <a:latin typeface="Calibri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5" name="Text Placeholder 3">
            <a:extLst>
              <a:ext uri="{CCCBBABC-709D-4809-AB5D-9DEE581D17C7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D7E18CC3-7C7A-49AA-80F8-0A10BAF39353}"/>
              </a:ext>
            </a:extLst>
          </p:cNvPr>
          <p:cNvSpPr>
            <a:spLocks noGrp="1"/>
          </p:cNvSpPr>
          <p:nvPr>
            <p:ph type="body" idx="3"/>
          </p:nvPr>
        </p:nvSpPr>
        <p:spPr>
          <a:xfrm>
            <a:off x="6286861" y="1197204"/>
            <a:ext cx="5176837" cy="5190896"/>
          </a:xfrm>
          <a:prstGeom prst="rect">
            <a:avLst/>
          </a:prstGeom>
        </p:spPr>
        <p:txBody>
          <a:bodyPr vert="horz" rtlCol="0" anchor="ctr"/>
          <a:lstStyle>
            <a:lvl1pPr marL="0" lvl="0" indent="0" algn="ctr">
              <a:buNone/>
              <a:defRPr lang="en-US" sz="2400" dirty="0">
                <a:latin typeface="Calibri"/>
              </a:defRPr>
            </a:lvl1pPr>
            <a:lvl2pPr marL="457200" lvl="1" indent="0">
              <a:buNone/>
              <a:defRPr lang="en-US" dirty="0">
                <a:latin typeface="Calibri"/>
              </a:defRPr>
            </a:lvl2pPr>
            <a:lvl3pPr marL="914400" lvl="2" indent="0">
              <a:buNone/>
              <a:defRPr lang="en-US" dirty="0">
                <a:latin typeface="Calibri"/>
              </a:defRPr>
            </a:lvl3pPr>
            <a:lvl4pPr marL="1371600" lvl="3" indent="0">
              <a:buFont typeface="Arial"/>
              <a:buNone/>
              <a:defRPr lang="en-US" dirty="0">
                <a:latin typeface="Calibri"/>
              </a:defRPr>
            </a:lvl4pPr>
            <a:lvl5pPr marL="1828800" lvl="4" indent="0">
              <a:buNone/>
              <a:defRPr lang="en-US" dirty="0">
                <a:latin typeface="Calibri"/>
              </a:defRPr>
            </a:lvl5pPr>
          </a:lstStyle>
          <a:p>
            <a:pPr lvl="0"/>
            <a:r>
              <a:rPr lang="en-US"/>
              <a:t>Text Box</a:t>
            </a:r>
          </a:p>
        </p:txBody>
      </p:sp>
    </p:spTree>
    <p:extLst>
      <p:ext uri="{BB962C8B-B14F-4D97-AF65-F5344CB8AC3E}">
        <p14:creationId xmlns:p14="http://schemas.microsoft.com/office/powerpoint/2010/main" val="4233540105"/>
      </p:ext>
      <p:ext uri="{85BADFED-6A6C-4827-894F-E156C9380797}">
        <p14:creationId xmlns="" xmlns:p14="http://schemas.microsoft.com/office/powerpoint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val="1632891707026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Image_Right_with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5">
            <a:extLst>
              <a:ext uri="{E95E59DD-524E-46B6-A23B-C0DD6CDA44AF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F4CBBCAF-37E7-4244-B13E-F4D89E4F79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286500" y="0"/>
            <a:ext cx="5905500" cy="6858000"/>
          </a:xfrm>
          <a:prstGeom prst="rect">
            <a:avLst/>
          </a:prstGeom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Picture</a:t>
            </a:r>
          </a:p>
        </p:txBody>
      </p:sp>
      <p:sp>
        <p:nvSpPr>
          <p:cNvPr id="2" name="Text Placeholder 3">
            <a:extLst>
              <a:ext uri="{87FA1FF4-84E7-42C6-BB8F-DA3427B5A41C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B3D1BF33-477B-4686-BF67-5A5483827087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728663" y="1197204"/>
            <a:ext cx="5176837" cy="5190896"/>
          </a:xfrm>
          <a:prstGeom prst="rect">
            <a:avLst/>
          </a:prstGeom>
        </p:spPr>
        <p:txBody>
          <a:bodyPr vert="horz" rtlCol="0" anchor="ctr"/>
          <a:lstStyle>
            <a:lvl1pPr marL="0" lvl="0" indent="0" algn="ctr">
              <a:buNone/>
              <a:defRPr lang="en-US" sz="2400" dirty="0">
                <a:latin typeface="Calibri"/>
              </a:defRPr>
            </a:lvl1pPr>
            <a:lvl2pPr marL="457200" lvl="1" indent="0">
              <a:buNone/>
              <a:defRPr lang="en-US" dirty="0">
                <a:latin typeface="Calibri"/>
              </a:defRPr>
            </a:lvl2pPr>
            <a:lvl3pPr marL="914400" lvl="2" indent="0">
              <a:buNone/>
              <a:defRPr lang="en-US" dirty="0">
                <a:latin typeface="Calibri"/>
              </a:defRPr>
            </a:lvl3pPr>
            <a:lvl4pPr marL="1371600" lvl="3" indent="0">
              <a:buFont typeface="Arial"/>
              <a:buNone/>
              <a:defRPr lang="en-US" dirty="0">
                <a:latin typeface="Calibri"/>
              </a:defRPr>
            </a:lvl4pPr>
            <a:lvl5pPr marL="1828800" lvl="4" indent="0">
              <a:buNone/>
              <a:defRPr lang="en-US" dirty="0">
                <a:latin typeface="Calibri"/>
              </a:defRPr>
            </a:lvl5pPr>
          </a:lstStyle>
          <a:p>
            <a:pPr lvl="0"/>
            <a:r>
              <a:rPr lang="en-US"/>
              <a:t>Text Box</a:t>
            </a:r>
          </a:p>
        </p:txBody>
      </p:sp>
      <p:sp>
        <p:nvSpPr>
          <p:cNvPr id="4" name="Textplatzhalter 3">
            <a:extLst>
              <a:ext uri="{5C1B6DEC-9FFD-4751-8FB5-F4C80D97A9F3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DC2BAC20-1623-43EF-9C91-1A420197E03F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6811554" y="6431924"/>
            <a:ext cx="4126729" cy="2713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1600" b="0" i="0" spc="50" baseline="0" dirty="0">
                <a:solidFill>
                  <a:schemeClr val="bg2">
                    <a:lumMod val="75000"/>
                  </a:schemeClr>
                </a:solidFill>
                <a:latin typeface="Calibri"/>
              </a:defRPr>
            </a:lvl1pPr>
          </a:lstStyle>
          <a:p>
            <a:pPr lvl="0"/>
            <a:r>
              <a:rPr lang="en-US"/>
              <a:t>© Copyright info / more information </a:t>
            </a:r>
          </a:p>
        </p:txBody>
      </p:sp>
      <p:sp>
        <p:nvSpPr>
          <p:cNvPr id="5" name="Textplatzhalter 3">
            <a:extLst>
              <a:ext uri="{45C28BEF-8A1A-4478-AA1F-91E39C130E0A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34F931AF-BDCF-47CC-B825-2BC6FA13AD69}"/>
              </a:ext>
            </a:extLst>
          </p:cNvPr>
          <p:cNvSpPr>
            <a:spLocks noGrp="1"/>
          </p:cNvSpPr>
          <p:nvPr>
            <p:ph type="body" idx="3"/>
          </p:nvPr>
        </p:nvSpPr>
        <p:spPr>
          <a:xfrm>
            <a:off x="728663" y="555462"/>
            <a:ext cx="5176837" cy="54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buNone/>
              <a:defRPr lang="en-US" sz="3200" b="1" i="0" spc="50" baseline="0" dirty="0">
                <a:solidFill>
                  <a:srgbClr val="306DA5"/>
                </a:solidFill>
                <a:latin typeface="Calibri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198252835"/>
      </p:ext>
      <p:ext uri="{80B0F757-D9B4-4C96-943A-F0BE15430745}">
        <p14:creationId xmlns="" xmlns:p14="http://schemas.microsoft.com/office/powerpoint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val="1632891707028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_with_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3">
            <a:extLst>
              <a:ext uri="{A9256DDD-6A13-4018-9834-43465F1A0240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189FA3E6-FF37-47CE-BD16-C131DB9BAAE1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728300" y="6413500"/>
            <a:ext cx="6902489" cy="279398"/>
          </a:xfrm>
          <a:prstGeom prst="rect">
            <a:avLst/>
          </a:prstGeom>
        </p:spPr>
        <p:txBody>
          <a:bodyPr vert="horz" rtlCol="0" anchor="b"/>
          <a:lstStyle>
            <a:lvl1pPr marL="0" lvl="0" indent="0">
              <a:buNone/>
              <a:defRPr lang="en-US" sz="1200" baseline="0" dirty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lvl="1" indent="0">
              <a:buNone/>
            </a:lvl2pPr>
            <a:lvl3pPr marL="914400" lvl="2" indent="0">
              <a:buNone/>
            </a:lvl3pPr>
            <a:lvl4pPr marL="1371600" lvl="3" indent="0">
              <a:buNone/>
            </a:lvl4pPr>
            <a:lvl5pPr marL="1828800" lvl="4" indent="0">
              <a:buNone/>
            </a:lvl5pPr>
          </a:lstStyle>
          <a:p>
            <a:pPr lvl="0"/>
            <a:r>
              <a:rPr lang="en-US"/>
              <a:t>Source:</a:t>
            </a:r>
          </a:p>
        </p:txBody>
      </p:sp>
      <p:sp>
        <p:nvSpPr>
          <p:cNvPr id="3" name="Chart Placeholder 8">
            <a:extLst>
              <a:ext uri="{E75767A7-54ED-4B7D-9DA6-73502A063275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2E653ACF-C05C-48D8-928D-BBBB53A72672}"/>
              </a:ext>
            </a:extLst>
          </p:cNvPr>
          <p:cNvSpPr>
            <a:spLocks noGrp="1"/>
          </p:cNvSpPr>
          <p:nvPr>
            <p:ph type="chart" idx="1"/>
          </p:nvPr>
        </p:nvSpPr>
        <p:spPr>
          <a:xfrm>
            <a:off x="728300" y="1079500"/>
            <a:ext cx="10734675" cy="5308599"/>
          </a:xfrm>
          <a:prstGeom prst="rect">
            <a:avLst/>
          </a:prstGeom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Graph</a:t>
            </a:r>
          </a:p>
        </p:txBody>
      </p:sp>
      <p:sp>
        <p:nvSpPr>
          <p:cNvPr id="4" name="Textplatzhalter 3">
            <a:extLst>
              <a:ext uri="{194AE906-3744-4636-A41A-FC81EA204A9B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C17DA7DD-485F-4ACA-B41E-64A71CADC865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728300" y="359999"/>
            <a:ext cx="9590076" cy="54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buNone/>
              <a:defRPr lang="en-US" sz="3200" b="1" i="0" spc="50" baseline="0" dirty="0">
                <a:solidFill>
                  <a:srgbClr val="306DA5"/>
                </a:solidFill>
                <a:latin typeface="Calibri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245460954"/>
      </p:ext>
      <p:ext uri="{C55ED3F9-96D0-4CC3-A46C-73ED4113FC8E}">
        <p14:creationId xmlns="" xmlns:p14="http://schemas.microsoft.com/office/powerpoint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val="1632891707031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_with_6_graph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C4AA6C43-011E-4B4F-A592-2CFF5062FF39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6632E549-3855-4A24-B1E8-7A321E5DFD15}"/>
              </a:ext>
            </a:extLst>
          </p:cNvPr>
          <p:cNvSpPr/>
          <p:nvPr userDrawn="1"/>
        </p:nvSpPr>
        <p:spPr>
          <a:xfrm>
            <a:off x="728277" y="3820909"/>
            <a:ext cx="3449798" cy="259503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/>
          </a:p>
        </p:txBody>
      </p:sp>
      <p:sp>
        <p:nvSpPr>
          <p:cNvPr id="3" name="Rectangle 17">
            <a:extLst>
              <a:ext uri="{CA520955-93E6-4078-8299-C780A0758EC2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CC155F5C-6443-49F9-8659-E54DF2CA5FCA}"/>
              </a:ext>
            </a:extLst>
          </p:cNvPr>
          <p:cNvSpPr/>
          <p:nvPr userDrawn="1"/>
        </p:nvSpPr>
        <p:spPr>
          <a:xfrm>
            <a:off x="4371101" y="3818462"/>
            <a:ext cx="3449798" cy="259503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/>
          </a:p>
        </p:txBody>
      </p:sp>
      <p:sp>
        <p:nvSpPr>
          <p:cNvPr id="4" name="Rectangle 18">
            <a:extLst>
              <a:ext uri="{A02B57EF-47B7-4799-B6D5-5CCF27BA1A22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66C5BEC7-BE39-4967-B742-8E9221171711}"/>
              </a:ext>
            </a:extLst>
          </p:cNvPr>
          <p:cNvSpPr/>
          <p:nvPr userDrawn="1"/>
        </p:nvSpPr>
        <p:spPr>
          <a:xfrm>
            <a:off x="8013899" y="3818462"/>
            <a:ext cx="3449798" cy="259503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/>
          </a:p>
        </p:txBody>
      </p:sp>
      <p:sp>
        <p:nvSpPr>
          <p:cNvPr id="5" name="Rectangle 14">
            <a:extLst>
              <a:ext uri="{CB9F4FED-EBAA-4E52-8E7F-7283EA5B8148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7F31D3E6-A11C-444B-A725-E59741EACB82}"/>
              </a:ext>
            </a:extLst>
          </p:cNvPr>
          <p:cNvSpPr/>
          <p:nvPr userDrawn="1"/>
        </p:nvSpPr>
        <p:spPr>
          <a:xfrm>
            <a:off x="4371101" y="1079497"/>
            <a:ext cx="3449798" cy="259503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/>
          </a:p>
        </p:txBody>
      </p:sp>
      <p:sp>
        <p:nvSpPr>
          <p:cNvPr id="6" name="Rectangle 15">
            <a:extLst>
              <a:ext uri="{46E0698E-2121-42C1-8446-C81650BAF552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40EF5F82-286D-438C-AA28-8A73684AD35B}"/>
              </a:ext>
            </a:extLst>
          </p:cNvPr>
          <p:cNvSpPr/>
          <p:nvPr userDrawn="1"/>
        </p:nvSpPr>
        <p:spPr>
          <a:xfrm>
            <a:off x="8013900" y="1075681"/>
            <a:ext cx="3449798" cy="259503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/>
          </a:p>
        </p:txBody>
      </p:sp>
      <p:sp>
        <p:nvSpPr>
          <p:cNvPr id="7" name="Rectangle 1">
            <a:extLst>
              <a:ext uri="{3A45DE7A-A508-48AD-AA66-D2BEDC927896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8970F2B6-E07A-46CC-AC0C-09A01EDF4817}"/>
              </a:ext>
            </a:extLst>
          </p:cNvPr>
          <p:cNvSpPr/>
          <p:nvPr userDrawn="1"/>
        </p:nvSpPr>
        <p:spPr>
          <a:xfrm>
            <a:off x="728300" y="1079497"/>
            <a:ext cx="3449798" cy="259503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/>
          </a:p>
        </p:txBody>
      </p:sp>
      <p:sp>
        <p:nvSpPr>
          <p:cNvPr id="8" name="Text Placeholder 3">
            <a:extLst>
              <a:ext uri="{EA7BBA45-E4AB-4E51-8BAE-D6756A8AB51B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B8BBDA22-2198-405E-89F5-743BBD25661C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728300" y="6413500"/>
            <a:ext cx="6902489" cy="279398"/>
          </a:xfrm>
          <a:prstGeom prst="rect">
            <a:avLst/>
          </a:prstGeom>
        </p:spPr>
        <p:txBody>
          <a:bodyPr vert="horz" rtlCol="0" anchor="b"/>
          <a:lstStyle>
            <a:lvl1pPr marL="0" lvl="0" indent="0">
              <a:buNone/>
              <a:defRPr lang="en-US" sz="1200" baseline="0" dirty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lvl="1" indent="0">
              <a:buNone/>
            </a:lvl2pPr>
            <a:lvl3pPr marL="914400" lvl="2" indent="0">
              <a:buNone/>
            </a:lvl3pPr>
            <a:lvl4pPr marL="1371600" lvl="3" indent="0">
              <a:buNone/>
            </a:lvl4pPr>
            <a:lvl5pPr marL="1828800" lvl="4" indent="0">
              <a:buNone/>
            </a:lvl5pPr>
          </a:lstStyle>
          <a:p>
            <a:pPr lvl="0"/>
            <a:r>
              <a:rPr lang="en-US"/>
              <a:t>Source:</a:t>
            </a:r>
          </a:p>
        </p:txBody>
      </p:sp>
      <p:sp>
        <p:nvSpPr>
          <p:cNvPr id="9" name="Chart Placeholder 8">
            <a:extLst>
              <a:ext uri="{4A1AE0E2-2CBE-463F-9943-D57A6494E276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291CB80E-DF37-4595-9585-AEADEE9BE686}"/>
              </a:ext>
            </a:extLst>
          </p:cNvPr>
          <p:cNvSpPr>
            <a:spLocks noGrp="1"/>
          </p:cNvSpPr>
          <p:nvPr>
            <p:ph type="chart" idx="1"/>
          </p:nvPr>
        </p:nvSpPr>
        <p:spPr>
          <a:xfrm>
            <a:off x="728300" y="1075681"/>
            <a:ext cx="3449798" cy="2595032"/>
          </a:xfrm>
          <a:prstGeom prst="rect">
            <a:avLst/>
          </a:prstGeom>
          <a:solidFill>
            <a:schemeClr val="bg2"/>
          </a:solidFill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Graph</a:t>
            </a:r>
          </a:p>
        </p:txBody>
      </p:sp>
      <p:sp>
        <p:nvSpPr>
          <p:cNvPr id="10" name="Chart Placeholder 8">
            <a:extLst>
              <a:ext uri="{55D227FA-09B1-408E-8CD0-3EA259E9CF5E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7D8CF8A1-35F3-4220-A390-C4A003492801}"/>
              </a:ext>
            </a:extLst>
          </p:cNvPr>
          <p:cNvSpPr>
            <a:spLocks noGrp="1"/>
          </p:cNvSpPr>
          <p:nvPr>
            <p:ph type="chart" idx="2"/>
          </p:nvPr>
        </p:nvSpPr>
        <p:spPr>
          <a:xfrm>
            <a:off x="4371101" y="1075681"/>
            <a:ext cx="3449798" cy="2595032"/>
          </a:xfrm>
          <a:prstGeom prst="rect">
            <a:avLst/>
          </a:prstGeom>
          <a:solidFill>
            <a:schemeClr val="bg2"/>
          </a:solidFill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Graph</a:t>
            </a:r>
          </a:p>
        </p:txBody>
      </p:sp>
      <p:sp>
        <p:nvSpPr>
          <p:cNvPr id="11" name="Chart Placeholder 8">
            <a:extLst>
              <a:ext uri="{BE3801D7-AFEA-4032-A49A-6BEAD1CAF3AB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4F0FE75E-4CAD-4674-A15C-D19083470DE6}"/>
              </a:ext>
            </a:extLst>
          </p:cNvPr>
          <p:cNvSpPr>
            <a:spLocks noGrp="1"/>
          </p:cNvSpPr>
          <p:nvPr>
            <p:ph type="chart" idx="3"/>
          </p:nvPr>
        </p:nvSpPr>
        <p:spPr>
          <a:xfrm>
            <a:off x="8013899" y="1079497"/>
            <a:ext cx="3449798" cy="2595032"/>
          </a:xfrm>
          <a:prstGeom prst="rect">
            <a:avLst/>
          </a:prstGeom>
          <a:solidFill>
            <a:schemeClr val="bg2"/>
          </a:solidFill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Graph</a:t>
            </a:r>
          </a:p>
        </p:txBody>
      </p:sp>
      <p:sp>
        <p:nvSpPr>
          <p:cNvPr id="12" name="Chart Placeholder 8">
            <a:extLst>
              <a:ext uri="{3C428C80-C61D-4789-A638-1608FC08E61F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D267AFDD-B536-4D1B-AED8-A8F69E6024D0}"/>
              </a:ext>
            </a:extLst>
          </p:cNvPr>
          <p:cNvSpPr>
            <a:spLocks noGrp="1"/>
          </p:cNvSpPr>
          <p:nvPr>
            <p:ph type="chart" idx="4"/>
          </p:nvPr>
        </p:nvSpPr>
        <p:spPr>
          <a:xfrm>
            <a:off x="728264" y="3818462"/>
            <a:ext cx="3449798" cy="2595032"/>
          </a:xfrm>
          <a:prstGeom prst="rect">
            <a:avLst/>
          </a:prstGeom>
          <a:solidFill>
            <a:schemeClr val="bg2"/>
          </a:solidFill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Graph</a:t>
            </a:r>
          </a:p>
        </p:txBody>
      </p:sp>
      <p:sp>
        <p:nvSpPr>
          <p:cNvPr id="13" name="Chart Placeholder 8">
            <a:extLst>
              <a:ext uri="{38BC36A1-BDF9-4D4C-85FD-871369163FC6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9FDA65B7-ADCC-477A-AAAF-6882C6E838A3}"/>
              </a:ext>
            </a:extLst>
          </p:cNvPr>
          <p:cNvSpPr>
            <a:spLocks noGrp="1"/>
          </p:cNvSpPr>
          <p:nvPr>
            <p:ph type="chart" idx="5"/>
          </p:nvPr>
        </p:nvSpPr>
        <p:spPr>
          <a:xfrm>
            <a:off x="4371088" y="3822284"/>
            <a:ext cx="3449798" cy="2595032"/>
          </a:xfrm>
          <a:prstGeom prst="rect">
            <a:avLst/>
          </a:prstGeom>
          <a:solidFill>
            <a:schemeClr val="bg2"/>
          </a:solidFill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Graph</a:t>
            </a:r>
          </a:p>
        </p:txBody>
      </p:sp>
      <p:sp>
        <p:nvSpPr>
          <p:cNvPr id="14" name="Chart Placeholder 8">
            <a:extLst>
              <a:ext uri="{8E2D0B6F-298D-42BA-92F1-A16C83C0DF1F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B2E6887D-1570-4B08-A21B-F963C94B3320}"/>
              </a:ext>
            </a:extLst>
          </p:cNvPr>
          <p:cNvSpPr>
            <a:spLocks noGrp="1"/>
          </p:cNvSpPr>
          <p:nvPr>
            <p:ph type="chart" idx="6"/>
          </p:nvPr>
        </p:nvSpPr>
        <p:spPr>
          <a:xfrm>
            <a:off x="8013876" y="3822284"/>
            <a:ext cx="3449798" cy="2595032"/>
          </a:xfrm>
          <a:prstGeom prst="rect">
            <a:avLst/>
          </a:prstGeom>
          <a:solidFill>
            <a:schemeClr val="bg2"/>
          </a:solidFill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Graph</a:t>
            </a:r>
          </a:p>
        </p:txBody>
      </p:sp>
      <p:sp>
        <p:nvSpPr>
          <p:cNvPr id="15" name="Textplatzhalter 3">
            <a:extLst>
              <a:ext uri="{04AA4540-C66B-4741-888E-62DA625BA18E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D441FC6C-034B-423B-AB42-E19BB34B6192}"/>
              </a:ext>
            </a:extLst>
          </p:cNvPr>
          <p:cNvSpPr>
            <a:spLocks noGrp="1"/>
          </p:cNvSpPr>
          <p:nvPr>
            <p:ph type="body" idx="7"/>
          </p:nvPr>
        </p:nvSpPr>
        <p:spPr>
          <a:xfrm>
            <a:off x="728264" y="359999"/>
            <a:ext cx="9590112" cy="54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buNone/>
              <a:defRPr lang="en-US" sz="3200" b="1" i="0" spc="50" baseline="0" dirty="0">
                <a:solidFill>
                  <a:srgbClr val="306DA5"/>
                </a:solidFill>
                <a:latin typeface="Calibri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925907983"/>
      </p:ext>
      <p:ext uri="{004A8F7D-4963-415F-AAB6-D932A013C23E}">
        <p14:creationId xmlns="" xmlns:p14="http://schemas.microsoft.com/office/powerpoint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val="16328917070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_left_text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platzhalter 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094379" cy="685800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de-DE" dirty="0"/>
              <a:t>Image</a:t>
            </a:r>
          </a:p>
        </p:txBody>
      </p:sp>
      <p:sp>
        <p:nvSpPr>
          <p:cNvPr id="8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887146" y="908999"/>
            <a:ext cx="4515327" cy="50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>
              <a:buNone/>
              <a:defRPr sz="3200" b="0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en-US" dirty="0"/>
              <a:t>Text Box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7" hasCustomPrompt="1"/>
          </p:nvPr>
        </p:nvSpPr>
        <p:spPr>
          <a:xfrm>
            <a:off x="983824" y="6400345"/>
            <a:ext cx="4126729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78233474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Image_left_text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2">
            <a:extLst>
              <a:ext uri="{45497734-1A41-43A2-88C4-CC839A300832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49C52B8E-41C0-4FBD-AF0F-0D1DF97E0355}"/>
              </a:ext>
            </a:extLst>
          </p:cNvPr>
          <p:cNvSpPr>
            <a:spLocks noGrp="1"/>
          </p:cNvSpPr>
          <p:nvPr>
            <p:ph type="pic"/>
          </p:nvPr>
        </p:nvSpPr>
        <p:spPr>
          <a:xfrm>
            <a:off x="0" y="0"/>
            <a:ext cx="6094379" cy="6858001"/>
          </a:xfrm>
          <a:prstGeom prst="rect">
            <a:avLst/>
          </a:prstGeom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Image</a:t>
            </a:r>
          </a:p>
        </p:txBody>
      </p:sp>
      <p:sp>
        <p:nvSpPr>
          <p:cNvPr id="3" name="Textplatzhalter 3">
            <a:extLst>
              <a:ext uri="{2E2FD061-9480-41AA-9D66-983A54823E7E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DBEEEE58-D31C-47E7-9689-A9DB5BB8C2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87146" y="908998"/>
            <a:ext cx="4923854" cy="5949001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>
              <a:buNone/>
              <a:defRPr lang="en-US" sz="2400" b="0" i="0" spc="50" baseline="0" dirty="0">
                <a:solidFill>
                  <a:srgbClr val="272727"/>
                </a:solidFill>
                <a:latin typeface="Calibri"/>
              </a:defRPr>
            </a:lvl1pPr>
          </a:lstStyle>
          <a:p>
            <a:pPr lvl="0"/>
            <a:r>
              <a:rPr lang="en-US"/>
              <a:t>Text Box</a:t>
            </a:r>
          </a:p>
        </p:txBody>
      </p:sp>
      <p:sp>
        <p:nvSpPr>
          <p:cNvPr id="4" name="Textplatzhalter 3">
            <a:extLst>
              <a:ext uri="{D5B0B63D-1ABA-4E0D-8BF6-515D9B2FB9DF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08477FC7-FEDF-4EFF-AF5A-1815F97A6986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983824" y="6400344"/>
            <a:ext cx="4126729" cy="2713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1600" b="0" i="0" spc="50" baseline="0" dirty="0">
                <a:solidFill>
                  <a:schemeClr val="bg2">
                    <a:lumMod val="75000"/>
                  </a:schemeClr>
                </a:solidFill>
                <a:latin typeface="Calibri"/>
              </a:defRPr>
            </a:lvl1pPr>
          </a:lstStyle>
          <a:p>
            <a:pPr lvl="0"/>
            <a:r>
              <a:rPr lang="en-US"/>
              <a:t>© Copyright info / more information </a:t>
            </a:r>
          </a:p>
        </p:txBody>
      </p:sp>
    </p:spTree>
    <p:extLst>
      <p:ext uri="{BB962C8B-B14F-4D97-AF65-F5344CB8AC3E}">
        <p14:creationId xmlns:p14="http://schemas.microsoft.com/office/powerpoint/2010/main" val="41980282"/>
      </p:ext>
      <p:ext uri="{BE11F38F-9CC0-4BD2-88FD-15231B1833D6}">
        <p14:creationId xmlns="" xmlns:p14="http://schemas.microsoft.com/office/powerpoint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val="1632891707037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2/3_image_left_textbox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2">
            <a:extLst>
              <a:ext uri="{46F97106-681F-4CA6-B9A9-7D43694DA0B5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C1E9AA2B-6C27-4F5E-808B-E4DDD6A5DC10}"/>
              </a:ext>
            </a:extLst>
          </p:cNvPr>
          <p:cNvSpPr>
            <a:spLocks noGrp="1"/>
          </p:cNvSpPr>
          <p:nvPr>
            <p:ph type="pic"/>
          </p:nvPr>
        </p:nvSpPr>
        <p:spPr>
          <a:xfrm>
            <a:off x="0" y="0"/>
            <a:ext cx="8128800" cy="6857998"/>
          </a:xfrm>
          <a:prstGeom prst="rect">
            <a:avLst/>
          </a:prstGeom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Image</a:t>
            </a:r>
          </a:p>
        </p:txBody>
      </p:sp>
      <p:sp>
        <p:nvSpPr>
          <p:cNvPr id="3" name="Textplatzhalter 3">
            <a:extLst>
              <a:ext uri="{0E054A93-59B1-45E7-A0E6-2E22CB23160F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78F11F1F-3874-4AFD-9532-F220060EE1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617348" y="711200"/>
            <a:ext cx="3193651" cy="5689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>
              <a:spcBef>
                <a:spcPts val="0"/>
              </a:spcBef>
              <a:buNone/>
              <a:defRPr lang="en-US" sz="2400" b="0" i="0" spc="50" baseline="0" dirty="0">
                <a:solidFill>
                  <a:srgbClr val="272727"/>
                </a:solidFill>
                <a:latin typeface="Calibri"/>
              </a:defRPr>
            </a:lvl1pPr>
          </a:lstStyle>
          <a:p>
            <a:pPr lvl="0"/>
            <a:r>
              <a:rPr lang="en-US"/>
              <a:t>Text Box / List</a:t>
            </a:r>
          </a:p>
        </p:txBody>
      </p:sp>
      <p:sp>
        <p:nvSpPr>
          <p:cNvPr id="4" name="Textplatzhalter 3">
            <a:extLst>
              <a:ext uri="{D80CE648-C2D0-4171-A82F-608F171885F8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6A27AB35-E756-4845-9FAE-D67D780BAC06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2001035" y="6400344"/>
            <a:ext cx="4126729" cy="2713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1600" b="0" i="0" spc="50" baseline="0" dirty="0">
                <a:solidFill>
                  <a:schemeClr val="bg2">
                    <a:lumMod val="75000"/>
                  </a:schemeClr>
                </a:solidFill>
                <a:latin typeface="Calibri"/>
              </a:defRPr>
            </a:lvl1pPr>
          </a:lstStyle>
          <a:p>
            <a:pPr lvl="0"/>
            <a:r>
              <a:rPr lang="en-US"/>
              <a:t>© Copyright info / more information </a:t>
            </a:r>
          </a:p>
        </p:txBody>
      </p:sp>
    </p:spTree>
    <p:extLst>
      <p:ext uri="{BB962C8B-B14F-4D97-AF65-F5344CB8AC3E}">
        <p14:creationId xmlns:p14="http://schemas.microsoft.com/office/powerpoint/2010/main" val="1825887234"/>
      </p:ext>
      <p:ext uri="{CF161CC3-1577-4019-9DF0-91FC7203C185}">
        <p14:creationId xmlns="" xmlns:p14="http://schemas.microsoft.com/office/powerpoint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val="1632891707040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_2/3_Image_right_textbox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3">
            <a:extLst>
              <a:ext uri="{5935BB8F-C155-4A5F-8F09-1999E12F8EE0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FA33E84E-0587-4D95-997F-7674012165DB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6063034" y="6400344"/>
            <a:ext cx="4126729" cy="2713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1600" b="0" i="0" spc="50" baseline="0" dirty="0">
                <a:solidFill>
                  <a:schemeClr val="bg2">
                    <a:lumMod val="75000"/>
                  </a:schemeClr>
                </a:solidFill>
                <a:latin typeface="Calibri"/>
              </a:defRPr>
            </a:lvl1pPr>
          </a:lstStyle>
          <a:p>
            <a:pPr lvl="0"/>
            <a:r>
              <a:rPr lang="en-US"/>
              <a:t>© Copyright info / more information </a:t>
            </a:r>
          </a:p>
        </p:txBody>
      </p:sp>
      <p:sp>
        <p:nvSpPr>
          <p:cNvPr id="3" name="Bildplatzhalter 2">
            <a:extLst>
              <a:ext uri="{F5C68F0C-0527-4A12-8879-D92B2E7E0A9D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C8CF2851-2DA2-4C3C-95C2-533CFD3E1C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063200" y="1131216"/>
            <a:ext cx="8128800" cy="5726784"/>
          </a:xfrm>
          <a:prstGeom prst="rect">
            <a:avLst/>
          </a:prstGeom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Image</a:t>
            </a:r>
          </a:p>
        </p:txBody>
      </p:sp>
      <p:sp>
        <p:nvSpPr>
          <p:cNvPr id="4" name="Textplatzhalter 3">
            <a:extLst>
              <a:ext uri="{32C9C36B-7FAE-4DCE-84EA-CCD6E355DD58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4D4BB17C-1661-4840-98AF-17D1C24DD3A2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488549" y="1131216"/>
            <a:ext cx="3086100" cy="560783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>
              <a:spcBef>
                <a:spcPts val="0"/>
              </a:spcBef>
              <a:buNone/>
              <a:defRPr lang="en-US" sz="2400" b="0" i="0" spc="50" baseline="0" dirty="0">
                <a:solidFill>
                  <a:srgbClr val="272727"/>
                </a:solidFill>
                <a:latin typeface="Calibri"/>
              </a:defRPr>
            </a:lvl1pPr>
          </a:lstStyle>
          <a:p>
            <a:pPr lvl="0"/>
            <a:r>
              <a:rPr lang="en-US"/>
              <a:t>Text Box / List</a:t>
            </a:r>
          </a:p>
        </p:txBody>
      </p:sp>
      <p:sp>
        <p:nvSpPr>
          <p:cNvPr id="5" name="Textplatzhalter 3">
            <a:extLst>
              <a:ext uri="{5BDD750F-4B29-46C7-B666-749AE89F4530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99D3EBDD-E5DC-4E49-8574-47DD61493560}"/>
              </a:ext>
            </a:extLst>
          </p:cNvPr>
          <p:cNvSpPr>
            <a:spLocks noGrp="1"/>
          </p:cNvSpPr>
          <p:nvPr>
            <p:ph type="body" idx="3"/>
          </p:nvPr>
        </p:nvSpPr>
        <p:spPr>
          <a:xfrm>
            <a:off x="488549" y="295608"/>
            <a:ext cx="9829827" cy="54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buNone/>
              <a:defRPr lang="en-US" sz="3200" b="1" i="0" spc="50" baseline="0" dirty="0">
                <a:solidFill>
                  <a:srgbClr val="306DA5"/>
                </a:solidFill>
                <a:latin typeface="Calibri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805789276"/>
      </p:ext>
      <p:ext uri="{09D977D4-E9A6-47C3-A59C-C5D4C2FB98F2}">
        <p14:creationId xmlns="" xmlns:p14="http://schemas.microsoft.com/office/powerpoint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val="1632891707043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_subtitle_image_copyright_beneat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2">
            <a:extLst>
              <a:ext uri="{9CF11839-7368-45F3-BF95-90874BFBC8CD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CBD6EF92-151D-4316-9907-004785134140}"/>
              </a:ext>
            </a:extLst>
          </p:cNvPr>
          <p:cNvSpPr>
            <a:spLocks noGrp="1"/>
          </p:cNvSpPr>
          <p:nvPr>
            <p:ph type="pic"/>
          </p:nvPr>
        </p:nvSpPr>
        <p:spPr>
          <a:xfrm>
            <a:off x="0" y="1762125"/>
            <a:ext cx="12192000" cy="4586175"/>
          </a:xfrm>
          <a:prstGeom prst="rect">
            <a:avLst/>
          </a:prstGeom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Image</a:t>
            </a:r>
          </a:p>
        </p:txBody>
      </p:sp>
      <p:sp>
        <p:nvSpPr>
          <p:cNvPr id="3" name="Textplatzhalter 3">
            <a:extLst>
              <a:ext uri="{29C0DFC1-53CF-4FED-BDE5-5D73215AD465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FA69AF0F-034D-4479-AD65-1A36DEAA7E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7663" y="900000"/>
            <a:ext cx="10716675" cy="704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spcBef>
                <a:spcPts val="0"/>
              </a:spcBef>
              <a:buNone/>
              <a:defRPr lang="en-US" sz="2800" b="0" i="0" spc="50" baseline="0" dirty="0">
                <a:solidFill>
                  <a:srgbClr val="306DA5"/>
                </a:solidFill>
                <a:latin typeface="Calibri"/>
              </a:defRPr>
            </a:lvl1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4" name="Textplatzhalter 3">
            <a:extLst>
              <a:ext uri="{572E7EE7-19DE-442A-A44C-2BDC3541160D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91B7A9BC-C377-4180-98CD-68791DD88F36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728300" y="6454773"/>
            <a:ext cx="5672662" cy="2713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spcBef>
                <a:spcPts val="0"/>
              </a:spcBef>
              <a:buNone/>
              <a:defRPr lang="en-US" sz="1600" b="0" i="0" spc="50" baseline="0" dirty="0">
                <a:solidFill>
                  <a:schemeClr val="bg2">
                    <a:lumMod val="75000"/>
                  </a:schemeClr>
                </a:solidFill>
                <a:latin typeface="Calibri"/>
              </a:defRPr>
            </a:lvl1pPr>
          </a:lstStyle>
          <a:p>
            <a:pPr lvl="0"/>
            <a:r>
              <a:rPr lang="en-US"/>
              <a:t>© Copyright info / more information </a:t>
            </a:r>
          </a:p>
        </p:txBody>
      </p:sp>
      <p:sp>
        <p:nvSpPr>
          <p:cNvPr id="5" name="Textplatzhalter 3">
            <a:extLst>
              <a:ext uri="{272E309C-4FA1-4789-8AE2-BF092D4582C7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8F6A814A-9E7B-4284-8021-B12EB288229A}"/>
              </a:ext>
            </a:extLst>
          </p:cNvPr>
          <p:cNvSpPr>
            <a:spLocks noGrp="1"/>
          </p:cNvSpPr>
          <p:nvPr>
            <p:ph type="body" idx="3"/>
          </p:nvPr>
        </p:nvSpPr>
        <p:spPr>
          <a:xfrm>
            <a:off x="737663" y="359999"/>
            <a:ext cx="9580713" cy="54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buNone/>
              <a:defRPr lang="en-US" sz="3200" b="1" i="0" spc="50" baseline="0" dirty="0">
                <a:solidFill>
                  <a:srgbClr val="306DA5"/>
                </a:solidFill>
                <a:latin typeface="Calibri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705343941"/>
      </p:ext>
      <p:ext uri="{0703794E-FF0C-405D-8175-D729ED979DA6}">
        <p14:creationId xmlns="" xmlns:p14="http://schemas.microsoft.com/office/powerpoint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val="1632891707046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_Image_textbox_be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3">
            <a:extLst>
              <a:ext uri="{3913295C-C588-4F68-AE0A-B6AAE1E3F533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364921E1-C296-44B6-A9F1-FC95623E9FED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728300" y="5239488"/>
            <a:ext cx="10716675" cy="149997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2400" b="0" i="0" spc="50" baseline="0" dirty="0">
                <a:solidFill>
                  <a:srgbClr val="272727"/>
                </a:solidFill>
                <a:latin typeface="Calibri"/>
              </a:defRPr>
            </a:lvl1pPr>
          </a:lstStyle>
          <a:p>
            <a:pPr lvl="0"/>
            <a:r>
              <a:rPr lang="en-US"/>
              <a:t>Text Box</a:t>
            </a:r>
          </a:p>
        </p:txBody>
      </p:sp>
      <p:sp>
        <p:nvSpPr>
          <p:cNvPr id="3" name="Bildplatzhalter 2">
            <a:extLst>
              <a:ext uri="{290BDC68-33FA-435E-B1D0-FA1002AC1194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28FEF586-E6BE-47C2-B252-D1F54D986B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80" y="1122362"/>
            <a:ext cx="12192000" cy="4117125"/>
          </a:xfrm>
          <a:prstGeom prst="rect">
            <a:avLst/>
          </a:prstGeom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Image</a:t>
            </a:r>
          </a:p>
        </p:txBody>
      </p:sp>
      <p:sp>
        <p:nvSpPr>
          <p:cNvPr id="4" name="Textplatzhalter 3">
            <a:extLst>
              <a:ext uri="{BB4B6021-6961-4C4E-8A40-CB5C942B4362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E227A238-414B-49A2-A755-0D9A4B96A349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728300" y="359999"/>
            <a:ext cx="9590076" cy="54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buNone/>
              <a:defRPr lang="en-US" sz="3200" b="1" i="0" spc="50" baseline="0" dirty="0">
                <a:solidFill>
                  <a:srgbClr val="306DA5"/>
                </a:solidFill>
                <a:latin typeface="Calibri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469069701"/>
      </p:ext>
      <p:ext uri="{AEF0B0A7-B605-4002-B7E5-149053722F46}">
        <p14:creationId xmlns="" xmlns:p14="http://schemas.microsoft.com/office/powerpoint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val="1632891707048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_Image_textbox_be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290BDC68-33FA-435E-B1D0-FA1002AC1194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28FEF586-E6BE-47C2-B252-D1F54D986B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-9363" y="0"/>
            <a:ext cx="12192000" cy="6858000"/>
          </a:xfrm>
          <a:prstGeom prst="rect">
            <a:avLst/>
          </a:prstGeom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Image</a:t>
            </a:r>
          </a:p>
        </p:txBody>
      </p:sp>
      <p:sp>
        <p:nvSpPr>
          <p:cNvPr id="4" name="Textplatzhalter 3">
            <a:extLst>
              <a:ext uri="{BB4B6021-6961-4C4E-8A40-CB5C942B4362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E227A238-414B-49A2-A755-0D9A4B96A349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728300" y="359999"/>
            <a:ext cx="9590076" cy="54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buNone/>
              <a:defRPr lang="en-US" sz="3200" b="1" i="0" spc="50" baseline="0" dirty="0">
                <a:solidFill>
                  <a:schemeClr val="bg1"/>
                </a:solidFill>
                <a:latin typeface="Calibri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2" name="Textplatzhalter 3">
            <a:extLst>
              <a:ext uri="{3913295C-C588-4F68-AE0A-B6AAE1E3F533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364921E1-C296-44B6-A9F1-FC95623E9FED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728300" y="1061634"/>
            <a:ext cx="10716675" cy="567783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2400" b="0" i="0" spc="50" baseline="0" dirty="0">
                <a:solidFill>
                  <a:schemeClr val="bg1"/>
                </a:solidFill>
                <a:latin typeface="Calibri"/>
              </a:defRPr>
            </a:lvl1pPr>
          </a:lstStyle>
          <a:p>
            <a:pPr lvl="0"/>
            <a:r>
              <a:rPr lang="en-US"/>
              <a:t>Text Box</a:t>
            </a:r>
          </a:p>
        </p:txBody>
      </p:sp>
    </p:spTree>
    <p:extLst>
      <p:ext uri="{BB962C8B-B14F-4D97-AF65-F5344CB8AC3E}">
        <p14:creationId xmlns:p14="http://schemas.microsoft.com/office/powerpoint/2010/main" val="3640689622"/>
      </p:ext>
      <p:ext uri="{AEF0B0A7-B605-4002-B7E5-149053722F46}">
        <p14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p14="http://schemas.microsoft.com/office/powerpoint/2010/main" val="1632891707048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ig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3A3B702D-EB6A-45CD-86A3-4F6C9775BDB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02" y="1436714"/>
            <a:ext cx="5189670" cy="5425910"/>
          </a:xfrm>
          <a:prstGeom prst="rect">
            <a:avLst/>
          </a:prstGeom>
        </p:spPr>
      </p:pic>
      <p:sp>
        <p:nvSpPr>
          <p:cNvPr id="2" name="Textplatzhalter 3">
            <a:extLst>
              <a:ext uri="{A4224AA2-14BD-4078-B9C1-F01AC498FDDF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E5310B80-32FB-45F5-AB9C-E64DEB066922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820901" y="1142809"/>
            <a:ext cx="10548599" cy="457123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defRPr lang="en-US" sz="2902" b="1" i="0" spc="45" baseline="0" dirty="0">
                <a:solidFill>
                  <a:schemeClr val="tx2"/>
                </a:solidFill>
                <a:latin typeface="Calibri"/>
              </a:defRPr>
            </a:lvl1pPr>
          </a:lstStyle>
          <a:p>
            <a:pPr lvl="0"/>
            <a:r>
              <a:rPr lang="en-US"/>
              <a:t>Text vertically centered or top aligned</a:t>
            </a:r>
          </a:p>
          <a:p>
            <a:pPr lvl="0"/>
            <a:r>
              <a:rPr lang="en-US"/>
              <a:t>left or centered</a:t>
            </a:r>
          </a:p>
          <a:p>
            <a:pPr lvl="0"/>
            <a:r>
              <a:rPr lang="en-US"/>
              <a:t>size 32 24 16 10</a:t>
            </a:r>
          </a:p>
        </p:txBody>
      </p:sp>
      <p:sp>
        <p:nvSpPr>
          <p:cNvPr id="4" name="Textplatzhalter 3">
            <a:extLst>
              <a:ext uri="{3A5837B4-F452-4CBE-9A31-CAF65FD2B4AC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7741EA24-9A48-4133-89C2-7A5C0537C1D3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820903" y="326516"/>
            <a:ext cx="9466098" cy="48977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defRPr lang="en-US" sz="2902" b="1" i="0" spc="45" baseline="0" dirty="0">
                <a:solidFill>
                  <a:srgbClr val="272727"/>
                </a:solidFill>
                <a:latin typeface="Calibri"/>
              </a:defRPr>
            </a:lvl1pPr>
          </a:lstStyle>
          <a:p>
            <a:pPr lvl="0"/>
            <a:r>
              <a:rPr lang="en-US"/>
              <a:t>Headline left or centered size 32 24</a:t>
            </a:r>
          </a:p>
        </p:txBody>
      </p:sp>
    </p:spTree>
    <p:extLst>
      <p:ext uri="{BB962C8B-B14F-4D97-AF65-F5344CB8AC3E}">
        <p14:creationId xmlns:p14="http://schemas.microsoft.com/office/powerpoint/2010/main" val="266081085"/>
      </p:ext>
      <p:ext uri="{4283BD04-F593-4B3F-BCDC-D73190594155}">
        <p14:creationId xmlns="" xmlns:p14="http://schemas.microsoft.com/office/powerpoint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val="1632891707051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Image_Left_with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5">
            <a:extLst>
              <a:ext uri="{F20DDBB1-BD09-41F5-B309-23D45CDC93D6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ABA1CA3B-174A-46E0-8738-AA52040B3B4D}"/>
              </a:ext>
            </a:extLst>
          </p:cNvPr>
          <p:cNvSpPr>
            <a:spLocks noGrp="1"/>
          </p:cNvSpPr>
          <p:nvPr>
            <p:ph type="pic"/>
          </p:nvPr>
        </p:nvSpPr>
        <p:spPr>
          <a:xfrm>
            <a:off x="0" y="0"/>
            <a:ext cx="5905138" cy="6858000"/>
          </a:xfrm>
          <a:prstGeom prst="rect">
            <a:avLst/>
          </a:prstGeom>
        </p:spPr>
        <p:txBody>
          <a:bodyPr rtlCol="0"/>
          <a:lstStyle>
            <a:lvl1pPr marL="0" lvl="0" indent="0">
              <a:buNone/>
            </a:lvl1pPr>
          </a:lstStyle>
          <a:p>
            <a:r>
              <a:rPr lang="en-US"/>
              <a:t>Picture</a:t>
            </a:r>
          </a:p>
        </p:txBody>
      </p:sp>
      <p:sp>
        <p:nvSpPr>
          <p:cNvPr id="3" name="Textplatzhalter 3">
            <a:extLst>
              <a:ext uri="{BD79DF2F-0F26-4FF4-8102-63E969C90CB2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56D24259-DD75-4ACC-B43D-A575CF62BD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3354" y="6431924"/>
            <a:ext cx="4126729" cy="2713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1600" b="0" i="0" spc="50" baseline="0" dirty="0">
                <a:solidFill>
                  <a:schemeClr val="bg2">
                    <a:lumMod val="75000"/>
                  </a:schemeClr>
                </a:solidFill>
                <a:latin typeface="Calibri"/>
              </a:defRPr>
            </a:lvl1pPr>
          </a:lstStyle>
          <a:p>
            <a:pPr lvl="0"/>
            <a:r>
              <a:rPr lang="en-US"/>
              <a:t>© Copyright info / more information </a:t>
            </a:r>
          </a:p>
        </p:txBody>
      </p:sp>
      <p:sp>
        <p:nvSpPr>
          <p:cNvPr id="4" name="Textplatzhalter 3">
            <a:extLst>
              <a:ext uri="{6EC6933E-D85D-46C5-9AF4-5AF28FF35BE8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9DEBC20A-BD52-42C9-830F-011DAFE99A81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6286861" y="539500"/>
            <a:ext cx="4000139" cy="54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buNone/>
              <a:defRPr lang="en-US" sz="3200" b="1" i="0" spc="50" baseline="0" dirty="0">
                <a:solidFill>
                  <a:srgbClr val="306DA5"/>
                </a:solidFill>
                <a:latin typeface="Calibri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5" name="Text Placeholder 3">
            <a:extLst>
              <a:ext uri="{72AB45B3-B8D9-49E8-ACE1-4552AABFEA41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642BAC93-C333-439C-85D8-2DAF756E1A33}"/>
              </a:ext>
            </a:extLst>
          </p:cNvPr>
          <p:cNvSpPr>
            <a:spLocks noGrp="1"/>
          </p:cNvSpPr>
          <p:nvPr>
            <p:ph type="body" idx="3"/>
          </p:nvPr>
        </p:nvSpPr>
        <p:spPr>
          <a:xfrm>
            <a:off x="6286861" y="1197204"/>
            <a:ext cx="5176837" cy="5190896"/>
          </a:xfrm>
          <a:prstGeom prst="rect">
            <a:avLst/>
          </a:prstGeom>
        </p:spPr>
        <p:txBody>
          <a:bodyPr vert="horz" rtlCol="0" anchor="ctr"/>
          <a:lstStyle>
            <a:lvl1pPr marL="0" lvl="0" indent="0" algn="ctr">
              <a:buNone/>
              <a:defRPr lang="en-US" sz="2400" dirty="0">
                <a:latin typeface="Calibri"/>
              </a:defRPr>
            </a:lvl1pPr>
            <a:lvl2pPr marL="457200" lvl="1" indent="0">
              <a:buNone/>
              <a:defRPr lang="en-US" dirty="0">
                <a:latin typeface="Calibri"/>
              </a:defRPr>
            </a:lvl2pPr>
            <a:lvl3pPr marL="914400" lvl="2" indent="0">
              <a:buNone/>
              <a:defRPr lang="en-US" dirty="0">
                <a:latin typeface="Calibri"/>
              </a:defRPr>
            </a:lvl3pPr>
            <a:lvl4pPr marL="1371600" lvl="3" indent="0">
              <a:buFont typeface="Arial"/>
              <a:buNone/>
              <a:defRPr lang="en-US" dirty="0">
                <a:latin typeface="Calibri"/>
              </a:defRPr>
            </a:lvl4pPr>
            <a:lvl5pPr marL="1828800" lvl="4" indent="0">
              <a:buNone/>
              <a:defRPr lang="en-US" dirty="0">
                <a:latin typeface="Calibri"/>
              </a:defRPr>
            </a:lvl5pPr>
          </a:lstStyle>
          <a:p>
            <a:pPr lvl="0"/>
            <a:r>
              <a:rPr lang="en-US"/>
              <a:t>Text Box</a:t>
            </a:r>
          </a:p>
        </p:txBody>
      </p:sp>
    </p:spTree>
    <p:extLst>
      <p:ext uri="{BB962C8B-B14F-4D97-AF65-F5344CB8AC3E}">
        <p14:creationId xmlns:p14="http://schemas.microsoft.com/office/powerpoint/2010/main" val="3599954946"/>
      </p:ext>
      <p:ext uri="{2FC822B8-B6CE-459A-A831-4BFDA8AB2106}">
        <p14:creationId xmlns="" xmlns:p14="http://schemas.microsoft.com/office/powerpoint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val="1632891707054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Title_subtitle_Image_left_green_textbox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D3ACC4B4-F510-45D9-8C3E-574F9660250B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5EDD7B5F-9B6D-405C-AC11-F5D57D406AB2}"/>
              </a:ext>
            </a:extLst>
          </p:cNvPr>
          <p:cNvSpPr/>
          <p:nvPr userDrawn="1"/>
        </p:nvSpPr>
        <p:spPr>
          <a:xfrm>
            <a:off x="6096000" y="1604848"/>
            <a:ext cx="6096000" cy="5253152"/>
          </a:xfrm>
          <a:prstGeom prst="rect">
            <a:avLst/>
          </a:prstGeom>
          <a:solidFill>
            <a:srgbClr val="306DA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/>
          </a:p>
        </p:txBody>
      </p:sp>
      <p:sp>
        <p:nvSpPr>
          <p:cNvPr id="3" name="Rectangle 1">
            <a:extLst>
              <a:ext uri="{A5DE767B-46E2-47B8-89EC-308BDE3AD61F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38C0C148-3CE6-47F2-86F2-A69352CC5DC9}"/>
              </a:ext>
            </a:extLst>
          </p:cNvPr>
          <p:cNvSpPr/>
          <p:nvPr userDrawn="1"/>
        </p:nvSpPr>
        <p:spPr>
          <a:xfrm>
            <a:off x="1" y="1604848"/>
            <a:ext cx="6096000" cy="5253151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/>
          </a:p>
        </p:txBody>
      </p:sp>
      <p:sp>
        <p:nvSpPr>
          <p:cNvPr id="4" name="Bildplatzhalter 2">
            <a:extLst>
              <a:ext uri="{C6792C36-03DF-4762-9AA2-7622FEB980B9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7BCD2995-5503-4197-B08E-9E434747D2F1}"/>
              </a:ext>
            </a:extLst>
          </p:cNvPr>
          <p:cNvSpPr>
            <a:spLocks noGrp="1"/>
          </p:cNvSpPr>
          <p:nvPr>
            <p:ph type="pic"/>
          </p:nvPr>
        </p:nvSpPr>
        <p:spPr>
          <a:xfrm>
            <a:off x="728301" y="1946787"/>
            <a:ext cx="4946194" cy="4155572"/>
          </a:xfrm>
          <a:prstGeom prst="rect">
            <a:avLst/>
          </a:prstGeom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Picture</a:t>
            </a:r>
          </a:p>
        </p:txBody>
      </p:sp>
      <p:sp>
        <p:nvSpPr>
          <p:cNvPr id="5" name="Textplatzhalter 3">
            <a:extLst>
              <a:ext uri="{0E461A48-F448-4240-9A1C-13CFC458E896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F8EB6568-3092-40AF-86F5-1B78874B76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81751" y="1604848"/>
            <a:ext cx="5081948" cy="483944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>
              <a:spcBef>
                <a:spcPts val="0"/>
              </a:spcBef>
              <a:buNone/>
              <a:defRPr lang="en-US" sz="2400" b="0" i="0" spc="50" baseline="0" dirty="0">
                <a:solidFill>
                  <a:schemeClr val="bg1"/>
                </a:solidFill>
                <a:latin typeface="Calibri"/>
              </a:defRPr>
            </a:lvl1pPr>
          </a:lstStyle>
          <a:p>
            <a:pPr lvl="0"/>
            <a:r>
              <a:rPr lang="en-US"/>
              <a:t>Text Box</a:t>
            </a:r>
          </a:p>
        </p:txBody>
      </p:sp>
      <p:sp>
        <p:nvSpPr>
          <p:cNvPr id="6" name="Textplatzhalter 3">
            <a:extLst>
              <a:ext uri="{45F2D6C5-874B-42C9-982D-5A9BACB7119D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D3E35E6B-48F5-498F-B88F-611006503EA6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737663" y="900000"/>
            <a:ext cx="10716675" cy="704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spcBef>
                <a:spcPts val="0"/>
              </a:spcBef>
              <a:buNone/>
              <a:defRPr lang="en-US" sz="2800" b="0" i="0" spc="50" baseline="0" dirty="0">
                <a:solidFill>
                  <a:srgbClr val="306DA5"/>
                </a:solidFill>
                <a:latin typeface="Calibri"/>
              </a:defRPr>
            </a:lvl1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7" name="Textplatzhalter 3">
            <a:extLst>
              <a:ext uri="{C1132C68-0E74-4D08-9EB6-F1720B813C24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7F7C2365-ED56-4EC9-A8D7-AE087CC54F05}"/>
              </a:ext>
            </a:extLst>
          </p:cNvPr>
          <p:cNvSpPr>
            <a:spLocks noGrp="1"/>
          </p:cNvSpPr>
          <p:nvPr>
            <p:ph type="body" idx="3"/>
          </p:nvPr>
        </p:nvSpPr>
        <p:spPr>
          <a:xfrm>
            <a:off x="728300" y="359999"/>
            <a:ext cx="10735401" cy="54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buNone/>
              <a:defRPr lang="en-US" sz="3200" b="1" i="0" spc="50" baseline="0" dirty="0">
                <a:solidFill>
                  <a:srgbClr val="306DA5"/>
                </a:solidFill>
                <a:latin typeface="Calibri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8" name="Textplatzhalter 3">
            <a:extLst>
              <a:ext uri="{C13A731E-8666-41F0-9266-BCCE9A4CA1DC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D215C700-2ECD-4793-AEA6-14DF99B22AD0}"/>
              </a:ext>
            </a:extLst>
          </p:cNvPr>
          <p:cNvSpPr>
            <a:spLocks noGrp="1"/>
          </p:cNvSpPr>
          <p:nvPr>
            <p:ph type="body" idx="4"/>
          </p:nvPr>
        </p:nvSpPr>
        <p:spPr>
          <a:xfrm>
            <a:off x="1353463" y="6514882"/>
            <a:ext cx="4126729" cy="2713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1600" b="0" i="0" spc="50" baseline="0" dirty="0">
                <a:solidFill>
                  <a:schemeClr val="bg2">
                    <a:lumMod val="75000"/>
                  </a:schemeClr>
                </a:solidFill>
                <a:latin typeface="Calibri"/>
              </a:defRPr>
            </a:lvl1pPr>
          </a:lstStyle>
          <a:p>
            <a:pPr lvl="0"/>
            <a:r>
              <a:rPr lang="en-US"/>
              <a:t>© Copyright info / more information </a:t>
            </a:r>
          </a:p>
        </p:txBody>
      </p:sp>
    </p:spTree>
    <p:extLst>
      <p:ext uri="{BB962C8B-B14F-4D97-AF65-F5344CB8AC3E}">
        <p14:creationId xmlns:p14="http://schemas.microsoft.com/office/powerpoint/2010/main" val="927442985"/>
      </p:ext>
      <p:ext uri="{CADCD24F-DC97-4253-99CA-7994B00E90EF}">
        <p14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p14="http://schemas.microsoft.com/office/powerpoint/2010/main" val="1632891707081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Title_subtitle_Image_right_green_textbox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5CCD50DE-224E-47FB-8F32-9276F293B415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28EAAD65-1B0B-4352-971D-F996791AB657}"/>
              </a:ext>
            </a:extLst>
          </p:cNvPr>
          <p:cNvSpPr/>
          <p:nvPr userDrawn="1"/>
        </p:nvSpPr>
        <p:spPr>
          <a:xfrm>
            <a:off x="1" y="1604848"/>
            <a:ext cx="6096000" cy="5253152"/>
          </a:xfrm>
          <a:prstGeom prst="rect">
            <a:avLst/>
          </a:prstGeom>
          <a:solidFill>
            <a:srgbClr val="306DA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/>
          </a:p>
        </p:txBody>
      </p:sp>
      <p:sp>
        <p:nvSpPr>
          <p:cNvPr id="3" name="Rectangle 1">
            <a:extLst>
              <a:ext uri="{85E73197-A4D0-45A6-B5BF-06FF237A322B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A1A0E7A2-DCED-4896-AF20-8BE6D73D8802}"/>
              </a:ext>
            </a:extLst>
          </p:cNvPr>
          <p:cNvSpPr/>
          <p:nvPr userDrawn="1"/>
        </p:nvSpPr>
        <p:spPr>
          <a:xfrm>
            <a:off x="6098409" y="1604848"/>
            <a:ext cx="6093590" cy="525315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en-US"/>
              <a:t>v</a:t>
            </a:r>
          </a:p>
        </p:txBody>
      </p:sp>
      <p:sp>
        <p:nvSpPr>
          <p:cNvPr id="4" name="Bildplatzhalter 2">
            <a:extLst>
              <a:ext uri="{3404EF20-9BF6-4509-90B5-C79F62BED953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FE283F41-5EBE-466D-8B8B-2B4C357340CE}"/>
              </a:ext>
            </a:extLst>
          </p:cNvPr>
          <p:cNvSpPr>
            <a:spLocks noGrp="1"/>
          </p:cNvSpPr>
          <p:nvPr>
            <p:ph type="pic"/>
          </p:nvPr>
        </p:nvSpPr>
        <p:spPr>
          <a:xfrm>
            <a:off x="6519912" y="1946784"/>
            <a:ext cx="4943788" cy="4496329"/>
          </a:xfrm>
          <a:prstGeom prst="rect">
            <a:avLst/>
          </a:prstGeom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Image</a:t>
            </a:r>
          </a:p>
        </p:txBody>
      </p:sp>
      <p:sp>
        <p:nvSpPr>
          <p:cNvPr id="5" name="Textplatzhalter 3">
            <a:extLst>
              <a:ext uri="{BCB719AC-D1C7-4B51-94FA-AA2875A9A5CE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71EA48FB-A401-4D9F-B515-6BB5786442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8300" y="1604847"/>
            <a:ext cx="5079305" cy="483944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2400" b="0" i="0" spc="50" baseline="0" dirty="0">
                <a:solidFill>
                  <a:schemeClr val="bg1"/>
                </a:solidFill>
                <a:latin typeface="Calibri"/>
              </a:defRPr>
            </a:lvl1pPr>
          </a:lstStyle>
          <a:p>
            <a:pPr lvl="0"/>
            <a:r>
              <a:rPr lang="en-US"/>
              <a:t>Text Box</a:t>
            </a:r>
          </a:p>
        </p:txBody>
      </p:sp>
      <p:sp>
        <p:nvSpPr>
          <p:cNvPr id="6" name="Textplatzhalter 3">
            <a:extLst>
              <a:ext uri="{47FD6608-FAED-4A5F-8731-BB07E78B72B6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79B059E5-7D8C-4220-95DF-0DAC4CA3A919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737663" y="900000"/>
            <a:ext cx="10716675" cy="704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spcBef>
                <a:spcPts val="0"/>
              </a:spcBef>
              <a:buNone/>
              <a:defRPr lang="en-US" sz="2800" b="0" i="0" spc="50" baseline="0" dirty="0">
                <a:solidFill>
                  <a:srgbClr val="306DA5"/>
                </a:solidFill>
                <a:latin typeface="Calibri"/>
              </a:defRPr>
            </a:lvl1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7" name="Textplatzhalter 3">
            <a:extLst>
              <a:ext uri="{16E408B2-B6B1-417F-8633-78713732073A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255348C8-3BD6-4A1D-91D4-91225F4B709C}"/>
              </a:ext>
            </a:extLst>
          </p:cNvPr>
          <p:cNvSpPr>
            <a:spLocks noGrp="1"/>
          </p:cNvSpPr>
          <p:nvPr>
            <p:ph type="body" idx="3"/>
          </p:nvPr>
        </p:nvSpPr>
        <p:spPr>
          <a:xfrm>
            <a:off x="728300" y="359999"/>
            <a:ext cx="10735401" cy="54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buNone/>
              <a:defRPr lang="en-US" sz="3200" b="1" i="0" spc="50" baseline="0" dirty="0">
                <a:solidFill>
                  <a:srgbClr val="306DA5"/>
                </a:solidFill>
                <a:latin typeface="Calibri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8" name="Textplatzhalter 3">
            <a:extLst>
              <a:ext uri="{6ACEBDE1-4AB9-41BE-8AA0-40A841829BDE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16B9C121-99B8-4971-9ADA-260A65CA3CB3}"/>
              </a:ext>
            </a:extLst>
          </p:cNvPr>
          <p:cNvSpPr>
            <a:spLocks noGrp="1"/>
          </p:cNvSpPr>
          <p:nvPr>
            <p:ph type="body" idx="4"/>
          </p:nvPr>
        </p:nvSpPr>
        <p:spPr>
          <a:xfrm>
            <a:off x="6714211" y="6514882"/>
            <a:ext cx="4126729" cy="2713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1600" b="0" i="0" spc="50" baseline="0" dirty="0">
                <a:solidFill>
                  <a:schemeClr val="bg2">
                    <a:lumMod val="75000"/>
                  </a:schemeClr>
                </a:solidFill>
                <a:latin typeface="Calibri"/>
              </a:defRPr>
            </a:lvl1pPr>
          </a:lstStyle>
          <a:p>
            <a:pPr lvl="0"/>
            <a:r>
              <a:rPr lang="en-US"/>
              <a:t>© Copyright info / more information </a:t>
            </a:r>
          </a:p>
        </p:txBody>
      </p:sp>
    </p:spTree>
    <p:extLst>
      <p:ext uri="{BB962C8B-B14F-4D97-AF65-F5344CB8AC3E}">
        <p14:creationId xmlns:p14="http://schemas.microsoft.com/office/powerpoint/2010/main" val="1779751280"/>
      </p:ext>
      <p:ext uri="{F84E10EC-F15D-40E9-8F71-70D444FB0445}">
        <p14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p14="http://schemas.microsoft.com/office/powerpoint/2010/main" val="16328917070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2/3_image_left_textbox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ildplatzhalter 2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8128800" cy="685799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de-DE" dirty="0"/>
              <a:t>Image</a:t>
            </a:r>
          </a:p>
        </p:txBody>
      </p:sp>
      <p:sp>
        <p:nvSpPr>
          <p:cNvPr id="8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617350" y="584200"/>
            <a:ext cx="3086100" cy="56896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>
              <a:spcBef>
                <a:spcPts val="0"/>
              </a:spcBef>
              <a:buNone/>
              <a:defRPr sz="3200" b="0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Text Box / List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7" hasCustomPrompt="1"/>
          </p:nvPr>
        </p:nvSpPr>
        <p:spPr>
          <a:xfrm>
            <a:off x="2001035" y="6400345"/>
            <a:ext cx="4126729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622283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_subtitle_textboxes_left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5CCD50DE-224E-47FB-8F32-9276F293B415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28EAAD65-1B0B-4352-971D-F996791AB657}"/>
              </a:ext>
            </a:extLst>
          </p:cNvPr>
          <p:cNvSpPr/>
          <p:nvPr userDrawn="1"/>
        </p:nvSpPr>
        <p:spPr>
          <a:xfrm>
            <a:off x="1" y="1604848"/>
            <a:ext cx="6096000" cy="5253152"/>
          </a:xfrm>
          <a:prstGeom prst="rect">
            <a:avLst/>
          </a:prstGeom>
          <a:solidFill>
            <a:srgbClr val="306DA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/>
          </a:p>
        </p:txBody>
      </p:sp>
      <p:sp>
        <p:nvSpPr>
          <p:cNvPr id="5" name="Textplatzhalter 3">
            <a:extLst>
              <a:ext uri="{BCB719AC-D1C7-4B51-94FA-AA2875A9A5CE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71EA48FB-A401-4D9F-B515-6BB5786442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5818" y="1604847"/>
            <a:ext cx="5081787" cy="483944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2400" b="0" i="0" spc="50" baseline="0" dirty="0">
                <a:solidFill>
                  <a:schemeClr val="bg1"/>
                </a:solidFill>
                <a:latin typeface="Calibri"/>
              </a:defRPr>
            </a:lvl1pPr>
          </a:lstStyle>
          <a:p>
            <a:pPr lvl="0"/>
            <a:r>
              <a:rPr lang="en-US"/>
              <a:t>Text Box</a:t>
            </a:r>
          </a:p>
        </p:txBody>
      </p:sp>
      <p:sp>
        <p:nvSpPr>
          <p:cNvPr id="6" name="Textplatzhalter 3">
            <a:extLst>
              <a:ext uri="{47FD6608-FAED-4A5F-8731-BB07E78B72B6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79B059E5-7D8C-4220-95DF-0DAC4CA3A919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737663" y="900000"/>
            <a:ext cx="10716675" cy="704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spcBef>
                <a:spcPts val="0"/>
              </a:spcBef>
              <a:buNone/>
              <a:defRPr lang="en-US" sz="2800" b="0" i="0" spc="50" baseline="0" dirty="0">
                <a:solidFill>
                  <a:srgbClr val="306DA5"/>
                </a:solidFill>
                <a:latin typeface="Calibri"/>
              </a:defRPr>
            </a:lvl1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7" name="Textplatzhalter 3">
            <a:extLst>
              <a:ext uri="{16E408B2-B6B1-417F-8633-78713732073A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255348C8-3BD6-4A1D-91D4-91225F4B709C}"/>
              </a:ext>
            </a:extLst>
          </p:cNvPr>
          <p:cNvSpPr>
            <a:spLocks noGrp="1"/>
          </p:cNvSpPr>
          <p:nvPr>
            <p:ph type="body" idx="3"/>
          </p:nvPr>
        </p:nvSpPr>
        <p:spPr>
          <a:xfrm>
            <a:off x="728301" y="359999"/>
            <a:ext cx="9452648" cy="54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buNone/>
              <a:defRPr lang="en-US" sz="3200" b="1" i="0" spc="50" baseline="0" dirty="0">
                <a:solidFill>
                  <a:srgbClr val="306DA5"/>
                </a:solidFill>
                <a:latin typeface="Calibri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8" name="Textplatzhalter 3">
            <a:extLst>
              <a:ext uri="{6ACEBDE1-4AB9-41BE-8AA0-40A841829BDE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16B9C121-99B8-4971-9ADA-260A65CA3CB3}"/>
              </a:ext>
            </a:extLst>
          </p:cNvPr>
          <p:cNvSpPr>
            <a:spLocks noGrp="1"/>
          </p:cNvSpPr>
          <p:nvPr>
            <p:ph type="body" idx="4"/>
          </p:nvPr>
        </p:nvSpPr>
        <p:spPr>
          <a:xfrm>
            <a:off x="1480474" y="6498001"/>
            <a:ext cx="4126729" cy="2713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1600" b="0" i="0" spc="50" baseline="0" dirty="0">
                <a:solidFill>
                  <a:schemeClr val="bg2">
                    <a:lumMod val="75000"/>
                  </a:schemeClr>
                </a:solidFill>
                <a:latin typeface="Calibri"/>
              </a:defRPr>
            </a:lvl1pPr>
          </a:lstStyle>
          <a:p>
            <a:pPr lvl="0"/>
            <a:r>
              <a:rPr lang="en-US"/>
              <a:t>© Copyright info / more information </a:t>
            </a:r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4315FF8C-8200-47D4-9A6B-C55BB8B29261}"/>
              </a:ext>
              <a:ext uri="{5CCD50DE-224E-47FB-8F32-9276F293B415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28EAAD65-1B0B-4352-971D-F996791AB657}"/>
              </a:ext>
            </a:extLst>
          </p:cNvPr>
          <p:cNvSpPr/>
          <p:nvPr userDrawn="1"/>
        </p:nvSpPr>
        <p:spPr>
          <a:xfrm>
            <a:off x="6107846" y="1604847"/>
            <a:ext cx="6084153" cy="5333281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/>
          </a:p>
        </p:txBody>
      </p:sp>
      <p:sp>
        <p:nvSpPr>
          <p:cNvPr id="12" name="Textplatzhalter 3">
            <a:extLst>
              <a:ext uri="{FF2B5EF4-FFF2-40B4-BE49-F238E27FC236}">
                <a16:creationId xmlns:a16="http://schemas.microsoft.com/office/drawing/2014/main" id="{C0297914-A0A7-4255-AA05-0313A4B1AE4C}"/>
              </a:ext>
              <a:ext uri="{BCB719AC-D1C7-4B51-94FA-AA2875A9A5CE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71EA48FB-A401-4D9F-B515-6BB5786442FE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6384393" y="1604847"/>
            <a:ext cx="5069944" cy="483944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2400" b="0" i="0" spc="50" baseline="0" dirty="0">
                <a:solidFill>
                  <a:srgbClr val="306DA5"/>
                </a:solidFill>
                <a:latin typeface="Calibri"/>
              </a:defRPr>
            </a:lvl1pPr>
          </a:lstStyle>
          <a:p>
            <a:pPr lvl="0"/>
            <a:r>
              <a:rPr lang="en-US"/>
              <a:t>Text Box</a:t>
            </a:r>
          </a:p>
        </p:txBody>
      </p:sp>
    </p:spTree>
    <p:extLst>
      <p:ext uri="{BB962C8B-B14F-4D97-AF65-F5344CB8AC3E}">
        <p14:creationId xmlns:p14="http://schemas.microsoft.com/office/powerpoint/2010/main" val="763576247"/>
      </p:ext>
      <p:ext uri="{F84E10EC-F15D-40E9-8F71-70D444FB0445}">
        <p14:creationId xmlns="" xmlns:p14="http://schemas.microsoft.com/office/powerpoint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val="1632891707085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Image_left_green_textbox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70966D38-3996-4546-AA81-8E2FB63489AB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79B74389-543B-43BA-9D0D-5DA54BF1B071}"/>
              </a:ext>
            </a:extLst>
          </p:cNvPr>
          <p:cNvSpPr/>
          <p:nvPr userDrawn="1"/>
        </p:nvSpPr>
        <p:spPr>
          <a:xfrm>
            <a:off x="6098409" y="0"/>
            <a:ext cx="6096000" cy="6858000"/>
          </a:xfrm>
          <a:prstGeom prst="rect">
            <a:avLst/>
          </a:prstGeom>
          <a:solidFill>
            <a:srgbClr val="306DA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/>
          </a:p>
        </p:txBody>
      </p:sp>
      <p:sp>
        <p:nvSpPr>
          <p:cNvPr id="3" name="Bildplatzhalter 2">
            <a:extLst>
              <a:ext uri="{41602745-BB34-4BA9-ABA4-56E81333E2CC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6DCD1630-E365-4440-8F4D-56FCDC4A08AC}"/>
              </a:ext>
            </a:extLst>
          </p:cNvPr>
          <p:cNvSpPr>
            <a:spLocks noGrp="1"/>
          </p:cNvSpPr>
          <p:nvPr>
            <p:ph type="pic"/>
          </p:nvPr>
        </p:nvSpPr>
        <p:spPr>
          <a:xfrm>
            <a:off x="426220" y="583200"/>
            <a:ext cx="5241154" cy="5691600"/>
          </a:xfrm>
          <a:prstGeom prst="rect">
            <a:avLst/>
          </a:prstGeom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Image</a:t>
            </a:r>
          </a:p>
        </p:txBody>
      </p:sp>
      <p:sp>
        <p:nvSpPr>
          <p:cNvPr id="4" name="Textplatzhalter 3">
            <a:extLst>
              <a:ext uri="{1F4348C4-3AF2-4339-831B-640120EEEC6D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FD0DD0E1-673B-430F-9F88-533707F098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83824" y="6400344"/>
            <a:ext cx="4126729" cy="2713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1600" b="0" i="0" spc="50" baseline="0" dirty="0">
                <a:solidFill>
                  <a:schemeClr val="bg2">
                    <a:lumMod val="75000"/>
                  </a:schemeClr>
                </a:solidFill>
                <a:latin typeface="Calibri"/>
              </a:defRPr>
            </a:lvl1pPr>
          </a:lstStyle>
          <a:p>
            <a:pPr lvl="0"/>
            <a:r>
              <a:rPr lang="en-US"/>
              <a:t>© Copyright info / more information </a:t>
            </a:r>
          </a:p>
        </p:txBody>
      </p:sp>
      <p:sp>
        <p:nvSpPr>
          <p:cNvPr id="5" name="Textplatzhalter 3">
            <a:extLst>
              <a:ext uri="{B5D8A948-BFC7-4F99-866D-3078072755A4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10ED384D-3933-4581-9ED5-B1FA0F2E87D5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6833800" y="583197"/>
            <a:ext cx="4622806" cy="569160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2400" b="0" i="0" spc="50" baseline="0" dirty="0">
                <a:solidFill>
                  <a:schemeClr val="bg1"/>
                </a:solidFill>
                <a:latin typeface="Calibri"/>
              </a:defRPr>
            </a:lvl1pPr>
          </a:lstStyle>
          <a:p>
            <a:pPr lvl="0"/>
            <a:r>
              <a:rPr lang="en-US"/>
              <a:t>Text Box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823DD0B0-BEF2-4623-8E08-AB032BCB3007}"/>
              </a:ext>
            </a:extLst>
          </p:cNvPr>
          <p:cNvPicPr>
            <a:picLocks noChangeAspect="1"/>
          </p:cNvPicPr>
          <p:nvPr userDrawn="1"/>
        </p:nvPicPr>
        <p:blipFill>
          <a:blip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9880861" y="-223785"/>
            <a:ext cx="2311626" cy="163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2653379"/>
      </p:ext>
      <p:ext uri="{2D46126F-B66C-4085-AB58-978145F34EC0}">
        <p14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p14="http://schemas.microsoft.com/office/powerpoint/2010/main" val="1632891707099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Image_right_green_textbox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E509545C-52C4-48B6-83B4-C583CFF917D2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BA1DA47A-C91C-45AD-9CB6-E6A3E4797760}"/>
              </a:ext>
            </a:extLst>
          </p:cNvPr>
          <p:cNvSpPr/>
          <p:nvPr userDrawn="1"/>
        </p:nvSpPr>
        <p:spPr>
          <a:xfrm>
            <a:off x="1" y="0"/>
            <a:ext cx="6096000" cy="6858000"/>
          </a:xfrm>
          <a:prstGeom prst="rect">
            <a:avLst/>
          </a:prstGeom>
          <a:solidFill>
            <a:srgbClr val="306DA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/>
          </a:p>
        </p:txBody>
      </p:sp>
      <p:sp>
        <p:nvSpPr>
          <p:cNvPr id="3" name="Bildplatzhalter 2">
            <a:extLst>
              <a:ext uri="{E49C6B77-ECCD-4E9F-AF74-9D2B299F3A93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9C6DB5EC-78A1-4FB5-B52E-974DDC79231B}"/>
              </a:ext>
            </a:extLst>
          </p:cNvPr>
          <p:cNvSpPr>
            <a:spLocks noGrp="1"/>
          </p:cNvSpPr>
          <p:nvPr>
            <p:ph type="pic"/>
          </p:nvPr>
        </p:nvSpPr>
        <p:spPr>
          <a:xfrm>
            <a:off x="6524629" y="583200"/>
            <a:ext cx="5241154" cy="5691600"/>
          </a:xfrm>
          <a:prstGeom prst="rect">
            <a:avLst/>
          </a:prstGeom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Image</a:t>
            </a:r>
          </a:p>
        </p:txBody>
      </p:sp>
      <p:sp>
        <p:nvSpPr>
          <p:cNvPr id="4" name="Textplatzhalter 3">
            <a:extLst>
              <a:ext uri="{DA961489-C0F2-41B6-8FD8-6972F93AC465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58F8B946-13AE-4225-8080-1E9B56CA9E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81840" y="6400344"/>
            <a:ext cx="4126729" cy="2713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1600" b="0" i="0" spc="50" baseline="0" dirty="0">
                <a:solidFill>
                  <a:schemeClr val="bg2">
                    <a:lumMod val="75000"/>
                  </a:schemeClr>
                </a:solidFill>
                <a:latin typeface="Calibri"/>
              </a:defRPr>
            </a:lvl1pPr>
          </a:lstStyle>
          <a:p>
            <a:pPr lvl="0"/>
            <a:r>
              <a:rPr lang="en-US"/>
              <a:t>© Copyright info / more information </a:t>
            </a:r>
          </a:p>
        </p:txBody>
      </p:sp>
      <p:sp>
        <p:nvSpPr>
          <p:cNvPr id="5" name="Textplatzhalter 3">
            <a:extLst>
              <a:ext uri="{E09FD21D-69FD-485A-8BE5-F9D8A2B5DB53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1D5079A3-F14F-4202-804A-ECFD1B6D2728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736600" y="583197"/>
            <a:ext cx="4622806" cy="569160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2400" b="0" i="0" spc="50" baseline="0" dirty="0">
                <a:solidFill>
                  <a:schemeClr val="bg1"/>
                </a:solidFill>
                <a:latin typeface="Calibri"/>
              </a:defRPr>
            </a:lvl1pPr>
          </a:lstStyle>
          <a:p>
            <a:pPr lvl="0"/>
            <a:r>
              <a:rPr lang="en-US"/>
              <a:t>Text Box</a:t>
            </a:r>
          </a:p>
        </p:txBody>
      </p:sp>
    </p:spTree>
    <p:extLst>
      <p:ext uri="{BB962C8B-B14F-4D97-AF65-F5344CB8AC3E}">
        <p14:creationId xmlns:p14="http://schemas.microsoft.com/office/powerpoint/2010/main" val="809532038"/>
      </p:ext>
      <p:ext uri="{4A9B7352-4A34-48ED-BC70-0EFF3E852F92}">
        <p14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p14="http://schemas.microsoft.com/office/powerpoint/2010/main" val="1632891707103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2/3_image_left+textbox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B94E1BC0-4D3B-4E52-A43C-56E7AC4E2977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7DA87561-AA28-4288-B86A-61A81AF889AB}"/>
              </a:ext>
            </a:extLst>
          </p:cNvPr>
          <p:cNvSpPr/>
          <p:nvPr userDrawn="1"/>
        </p:nvSpPr>
        <p:spPr>
          <a:xfrm>
            <a:off x="8128800" y="0"/>
            <a:ext cx="4063198" cy="6858000"/>
          </a:xfrm>
          <a:prstGeom prst="rect">
            <a:avLst/>
          </a:prstGeom>
          <a:solidFill>
            <a:srgbClr val="306DA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/>
          </a:p>
        </p:txBody>
      </p:sp>
      <p:sp>
        <p:nvSpPr>
          <p:cNvPr id="3" name="Bildplatzhalter 2">
            <a:extLst>
              <a:ext uri="{6310B00C-8EC7-499E-B226-23E52FF93248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ABF20914-5155-4CCC-91FF-B879DF28A55E}"/>
              </a:ext>
            </a:extLst>
          </p:cNvPr>
          <p:cNvSpPr>
            <a:spLocks noGrp="1"/>
          </p:cNvSpPr>
          <p:nvPr>
            <p:ph type="pic"/>
          </p:nvPr>
        </p:nvSpPr>
        <p:spPr>
          <a:xfrm>
            <a:off x="0" y="0"/>
            <a:ext cx="8128800" cy="6857998"/>
          </a:xfrm>
          <a:prstGeom prst="rect">
            <a:avLst/>
          </a:prstGeom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Image</a:t>
            </a:r>
          </a:p>
        </p:txBody>
      </p:sp>
      <p:sp>
        <p:nvSpPr>
          <p:cNvPr id="4" name="Textplatzhalter 3">
            <a:extLst>
              <a:ext uri="{991E0313-25FB-4DB5-9F27-E29AFB3BE4F6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C41AA8F1-702A-4127-BDF9-F1E4FFA986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617349" y="584200"/>
            <a:ext cx="3086100" cy="5689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>
              <a:spcBef>
                <a:spcPts val="0"/>
              </a:spcBef>
              <a:buNone/>
              <a:defRPr lang="en-US" sz="2400" b="0" i="0" spc="50" baseline="0" dirty="0">
                <a:solidFill>
                  <a:schemeClr val="bg1"/>
                </a:solidFill>
                <a:latin typeface="Calibri"/>
              </a:defRPr>
            </a:lvl1pPr>
          </a:lstStyle>
          <a:p>
            <a:pPr lvl="0"/>
            <a:r>
              <a:rPr lang="en-US"/>
              <a:t>Text Box / List</a:t>
            </a:r>
          </a:p>
        </p:txBody>
      </p:sp>
      <p:sp>
        <p:nvSpPr>
          <p:cNvPr id="5" name="Textplatzhalter 3">
            <a:extLst>
              <a:ext uri="{B7A7B59F-FED5-4285-A738-6D0C70FAAA98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45D4938D-C22A-4B76-ACEB-1F27CB0C8F87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2001035" y="6400344"/>
            <a:ext cx="4126729" cy="2713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1600" b="0" i="0" spc="50" baseline="0" dirty="0">
                <a:solidFill>
                  <a:schemeClr val="bg2">
                    <a:lumMod val="75000"/>
                  </a:schemeClr>
                </a:solidFill>
                <a:latin typeface="Calibri"/>
              </a:defRPr>
            </a:lvl1pPr>
          </a:lstStyle>
          <a:p>
            <a:pPr lvl="0"/>
            <a:r>
              <a:rPr lang="en-US"/>
              <a:t>© Copyright info / more information </a:t>
            </a:r>
          </a:p>
        </p:txBody>
      </p:sp>
    </p:spTree>
    <p:extLst>
      <p:ext uri="{BB962C8B-B14F-4D97-AF65-F5344CB8AC3E}">
        <p14:creationId xmlns:p14="http://schemas.microsoft.com/office/powerpoint/2010/main" val="4094979156"/>
      </p:ext>
      <p:ext uri="{9016EA7D-7176-4584-971E-4D574B04E37D}">
        <p14:creationId xmlns="" xmlns:p14="http://schemas.microsoft.com/office/powerpoint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val="1632891707115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/3_image_left+textbox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0B2728A2-5174-411A-BDED-DD25A4CD80F4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1E3C1093-079B-4235-BF32-1B585CF3A452}"/>
              </a:ext>
            </a:extLst>
          </p:cNvPr>
          <p:cNvSpPr/>
          <p:nvPr userDrawn="1"/>
        </p:nvSpPr>
        <p:spPr>
          <a:xfrm>
            <a:off x="3324386" y="-108488"/>
            <a:ext cx="8927024" cy="7067225"/>
          </a:xfrm>
          <a:prstGeom prst="rect">
            <a:avLst/>
          </a:prstGeom>
          <a:solidFill>
            <a:srgbClr val="306DA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/>
          </a:p>
        </p:txBody>
      </p:sp>
      <p:sp>
        <p:nvSpPr>
          <p:cNvPr id="3" name="Bildplatzhalter 2">
            <a:extLst>
              <a:ext uri="{58ED3328-1164-40E5-9347-B98B5C40554D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D266C956-C6CF-4DE2-8C16-130A38D90F10}"/>
              </a:ext>
            </a:extLst>
          </p:cNvPr>
          <p:cNvSpPr>
            <a:spLocks noGrp="1"/>
          </p:cNvSpPr>
          <p:nvPr>
            <p:ph type="pic"/>
          </p:nvPr>
        </p:nvSpPr>
        <p:spPr>
          <a:xfrm>
            <a:off x="-2402" y="-12015"/>
            <a:ext cx="3326788" cy="6970754"/>
          </a:xfrm>
          <a:prstGeom prst="rect">
            <a:avLst/>
          </a:prstGeom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Image</a:t>
            </a:r>
          </a:p>
        </p:txBody>
      </p:sp>
      <p:sp>
        <p:nvSpPr>
          <p:cNvPr id="4" name="Textplatzhalter 3">
            <a:extLst>
              <a:ext uri="{80B25B2C-32B3-4BE4-B881-B5EFA4722C5E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020A6065-3E9F-4365-9E7D-3A58988E4D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05573" y="1216617"/>
            <a:ext cx="7749152" cy="531940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>
              <a:spcBef>
                <a:spcPts val="0"/>
              </a:spcBef>
              <a:buNone/>
              <a:defRPr lang="en-US" sz="2400" b="0" i="0" spc="50" baseline="0" dirty="0">
                <a:solidFill>
                  <a:schemeClr val="bg1"/>
                </a:solidFill>
                <a:latin typeface="Calibri"/>
              </a:defRPr>
            </a:lvl1pPr>
          </a:lstStyle>
          <a:p>
            <a:pPr lvl="0"/>
            <a:r>
              <a:rPr lang="en-US"/>
              <a:t>Text Box / List</a:t>
            </a:r>
          </a:p>
        </p:txBody>
      </p:sp>
      <p:sp>
        <p:nvSpPr>
          <p:cNvPr id="6" name="Textplatzhalter 3">
            <a:extLst>
              <a:ext uri="{FF2B5EF4-FFF2-40B4-BE49-F238E27FC236}">
                <a16:creationId xmlns:a16="http://schemas.microsoft.com/office/drawing/2014/main" id="{66D70D74-B0D3-4D13-9CA2-193CC0CE6D6F}"/>
              </a:ext>
              <a:ext uri="{BB4B6021-6961-4C4E-8A40-CB5C942B4362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E227A238-414B-49A2-A755-0D9A4B96A349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3905572" y="359999"/>
            <a:ext cx="7749152" cy="54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buNone/>
              <a:defRPr lang="en-US" sz="3200" b="1" i="0" spc="50" baseline="0" dirty="0">
                <a:solidFill>
                  <a:schemeClr val="bg1"/>
                </a:solidFill>
                <a:latin typeface="Calibri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815185448"/>
      </p:ext>
      <p:ext uri="{8E9D5228-7FF7-4ACD-AB1A-C498AE1A50BB}">
        <p14:creationId xmlns="" xmlns:p14="http://schemas.microsoft.com/office/powerpoint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val="1632891707119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/3_image_left+textbox_right_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0B2728A2-5174-411A-BDED-DD25A4CD80F4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1E3C1093-079B-4235-BF32-1B585CF3A452}"/>
              </a:ext>
            </a:extLst>
          </p:cNvPr>
          <p:cNvSpPr/>
          <p:nvPr userDrawn="1"/>
        </p:nvSpPr>
        <p:spPr>
          <a:xfrm>
            <a:off x="3324386" y="-108488"/>
            <a:ext cx="8927024" cy="7067225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/>
          </a:p>
        </p:txBody>
      </p:sp>
      <p:sp>
        <p:nvSpPr>
          <p:cNvPr id="3" name="Bildplatzhalter 2">
            <a:extLst>
              <a:ext uri="{58ED3328-1164-40E5-9347-B98B5C40554D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D266C956-C6CF-4DE2-8C16-130A38D90F10}"/>
              </a:ext>
            </a:extLst>
          </p:cNvPr>
          <p:cNvSpPr>
            <a:spLocks noGrp="1"/>
          </p:cNvSpPr>
          <p:nvPr>
            <p:ph type="pic"/>
          </p:nvPr>
        </p:nvSpPr>
        <p:spPr>
          <a:xfrm>
            <a:off x="-2402" y="-12015"/>
            <a:ext cx="3326788" cy="6970754"/>
          </a:xfrm>
          <a:prstGeom prst="rect">
            <a:avLst/>
          </a:prstGeom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Image</a:t>
            </a:r>
          </a:p>
        </p:txBody>
      </p:sp>
      <p:sp>
        <p:nvSpPr>
          <p:cNvPr id="4" name="Textplatzhalter 3">
            <a:extLst>
              <a:ext uri="{80B25B2C-32B3-4BE4-B881-B5EFA4722C5E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020A6065-3E9F-4365-9E7D-3A58988E4D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05573" y="1216617"/>
            <a:ext cx="7749152" cy="531940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>
              <a:spcBef>
                <a:spcPts val="0"/>
              </a:spcBef>
              <a:buNone/>
              <a:defRPr lang="en-US" sz="2400" b="0" i="0" spc="50" baseline="0" dirty="0">
                <a:solidFill>
                  <a:schemeClr val="tx1"/>
                </a:solidFill>
                <a:latin typeface="Calibri"/>
              </a:defRPr>
            </a:lvl1pPr>
          </a:lstStyle>
          <a:p>
            <a:pPr lvl="0"/>
            <a:r>
              <a:rPr lang="en-US"/>
              <a:t>Text Box / List</a:t>
            </a:r>
          </a:p>
        </p:txBody>
      </p:sp>
      <p:sp>
        <p:nvSpPr>
          <p:cNvPr id="6" name="Textplatzhalter 3">
            <a:extLst>
              <a:ext uri="{FF2B5EF4-FFF2-40B4-BE49-F238E27FC236}">
                <a16:creationId xmlns:a16="http://schemas.microsoft.com/office/drawing/2014/main" id="{66D70D74-B0D3-4D13-9CA2-193CC0CE6D6F}"/>
              </a:ext>
              <a:ext uri="{BB4B6021-6961-4C4E-8A40-CB5C942B4362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E227A238-414B-49A2-A755-0D9A4B96A349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3905572" y="359999"/>
            <a:ext cx="6389592" cy="54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buNone/>
              <a:defRPr lang="en-US" sz="3200" b="1" i="0" spc="50" baseline="0" dirty="0">
                <a:solidFill>
                  <a:srgbClr val="306DA5"/>
                </a:solidFill>
                <a:latin typeface="Calibri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764358776"/>
      </p:ext>
      <p:ext uri="{8E9D5228-7FF7-4ACD-AB1A-C498AE1A50BB}">
        <p14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p14="http://schemas.microsoft.com/office/powerpoint/2010/main" val="1632891707119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/3_image_right+textbox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0B2728A2-5174-411A-BDED-DD25A4CD80F4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1E3C1093-079B-4235-BF32-1B585CF3A452}"/>
              </a:ext>
            </a:extLst>
          </p:cNvPr>
          <p:cNvSpPr/>
          <p:nvPr userDrawn="1"/>
        </p:nvSpPr>
        <p:spPr>
          <a:xfrm>
            <a:off x="0" y="0"/>
            <a:ext cx="8431078" cy="6858000"/>
          </a:xfrm>
          <a:prstGeom prst="rect">
            <a:avLst/>
          </a:prstGeom>
          <a:solidFill>
            <a:srgbClr val="306DA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/>
          </a:p>
        </p:txBody>
      </p:sp>
      <p:sp>
        <p:nvSpPr>
          <p:cNvPr id="3" name="Bildplatzhalter 2">
            <a:extLst>
              <a:ext uri="{58ED3328-1164-40E5-9347-B98B5C40554D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D266C956-C6CF-4DE2-8C16-130A38D90F10}"/>
              </a:ext>
            </a:extLst>
          </p:cNvPr>
          <p:cNvSpPr>
            <a:spLocks noGrp="1"/>
          </p:cNvSpPr>
          <p:nvPr>
            <p:ph type="pic"/>
          </p:nvPr>
        </p:nvSpPr>
        <p:spPr>
          <a:xfrm>
            <a:off x="8431078" y="1"/>
            <a:ext cx="3760922" cy="6857998"/>
          </a:xfrm>
          <a:prstGeom prst="rect">
            <a:avLst/>
          </a:prstGeom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Image</a:t>
            </a:r>
          </a:p>
        </p:txBody>
      </p:sp>
      <p:sp>
        <p:nvSpPr>
          <p:cNvPr id="4" name="Textplatzhalter 3">
            <a:extLst>
              <a:ext uri="{80B25B2C-32B3-4BE4-B881-B5EFA4722C5E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020A6065-3E9F-4365-9E7D-3A58988E4D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8549" y="584200"/>
            <a:ext cx="7462082" cy="5689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>
              <a:spcBef>
                <a:spcPts val="0"/>
              </a:spcBef>
              <a:buNone/>
              <a:defRPr lang="en-US" sz="2400" b="0" i="0" spc="50" baseline="0" dirty="0">
                <a:solidFill>
                  <a:schemeClr val="bg1"/>
                </a:solidFill>
                <a:latin typeface="Calibri"/>
              </a:defRPr>
            </a:lvl1pPr>
          </a:lstStyle>
          <a:p>
            <a:pPr lvl="0"/>
            <a:r>
              <a:rPr lang="en-US"/>
              <a:t>Text Box / List</a:t>
            </a:r>
          </a:p>
        </p:txBody>
      </p:sp>
      <p:pic>
        <p:nvPicPr>
          <p:cNvPr id="6" name="Grafik 5" descr="Ein Bild, das Text enthält.&#10;&#10;Automatisch generierte Beschreibung">
            <a:extLst>
              <a:ext uri="{FF2B5EF4-FFF2-40B4-BE49-F238E27FC236}">
                <a16:creationId xmlns:a16="http://schemas.microsoft.com/office/drawing/2014/main" id="{8D1FFA44-F15C-4F73-A4EA-2348481A2A5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4216" y="364669"/>
            <a:ext cx="1451460" cy="4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6626253"/>
      </p:ext>
      <p:ext uri="{8E9D5228-7FF7-4ACD-AB1A-C498AE1A50BB}">
        <p14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p14="http://schemas.microsoft.com/office/powerpoint/2010/main" val="1632891707119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Title_Image+textbox_be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B554B2C8-4C4C-415E-9FB4-EA7D5A38F5B6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0A0243BA-0159-439A-B264-F87F9669CB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80" y="0"/>
            <a:ext cx="12192000" cy="6858000"/>
          </a:xfrm>
          <a:prstGeom prst="rect">
            <a:avLst/>
          </a:prstGeom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Image</a:t>
            </a:r>
          </a:p>
        </p:txBody>
      </p:sp>
      <p:sp>
        <p:nvSpPr>
          <p:cNvPr id="2" name="Textplatzhalter 3">
            <a:extLst>
              <a:ext uri="{87995CE2-EC40-48A8-A8B4-29EFAC9A3C74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F444C842-9859-438D-B7ED-A31D99D963E0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728300" y="914400"/>
            <a:ext cx="10716675" cy="582506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3200" b="0" i="0" spc="50" baseline="0" dirty="0">
                <a:solidFill>
                  <a:schemeClr val="bg1"/>
                </a:solidFill>
                <a:latin typeface="Calibri"/>
              </a:defRPr>
            </a:lvl1pPr>
          </a:lstStyle>
          <a:p>
            <a:pPr lvl="0"/>
            <a:r>
              <a:rPr lang="en-US"/>
              <a:t>Text Box</a:t>
            </a:r>
          </a:p>
        </p:txBody>
      </p:sp>
      <p:sp>
        <p:nvSpPr>
          <p:cNvPr id="4" name="Textplatzhalter 3">
            <a:extLst>
              <a:ext uri="{DA1AE6EC-BD42-42B6-A5FC-AF9B9E837B2E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0DB3EA0C-DA4C-4CFB-9665-3E4D27C510C6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728300" y="295608"/>
            <a:ext cx="10735401" cy="54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buNone/>
              <a:defRPr lang="en-US" sz="4400" b="1" i="0" spc="50" baseline="0" dirty="0">
                <a:solidFill>
                  <a:schemeClr val="bg1"/>
                </a:solidFill>
                <a:latin typeface="Calibri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184822150"/>
      </p:ext>
      <p:ext uri="{D0F9631F-E3E0-4F60-83A4-0D32B20B9128}">
        <p14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p14="http://schemas.microsoft.com/office/powerpoint/2010/main" val="1632891707157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54433427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_Subtitle_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>
            <a:extLst>
              <a:ext uri="{EDD78AF7-02B4-47DC-9B67-ACD13A03EEDB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74E6FF1D-760F-4249-B985-98FA725409D5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737663" y="900000"/>
            <a:ext cx="10716675" cy="704850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marL="0" lvl="0" indent="0" algn="l">
              <a:spcBef>
                <a:spcPts val="0"/>
              </a:spcBef>
              <a:buNone/>
              <a:defRPr lang="en-US" sz="2800" b="0" i="0" spc="50" baseline="0" dirty="0">
                <a:solidFill>
                  <a:srgbClr val="306DA5"/>
                </a:solidFill>
                <a:latin typeface="Calibri"/>
              </a:defRPr>
            </a:lvl1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7" name="Textplatzhalter 3">
            <a:extLst>
              <a:ext uri="{47C8E4E4-52F1-465E-93C1-00BE18EB8D1F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18F66079-EEB4-4194-BE83-702C34B4E5EE}"/>
              </a:ext>
            </a:extLst>
          </p:cNvPr>
          <p:cNvSpPr>
            <a:spLocks noGrp="1"/>
          </p:cNvSpPr>
          <p:nvPr>
            <p:ph type="body" idx="5"/>
          </p:nvPr>
        </p:nvSpPr>
        <p:spPr>
          <a:xfrm>
            <a:off x="737663" y="359999"/>
            <a:ext cx="9580713" cy="54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buNone/>
              <a:defRPr lang="en-US" sz="3200" b="1" i="0" spc="50" baseline="0" dirty="0">
                <a:solidFill>
                  <a:srgbClr val="306DA5"/>
                </a:solidFill>
                <a:latin typeface="Calibri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562089837"/>
      </p:ext>
      <p:ext uri="{232DB6A9-73C3-4DD9-BBB4-E1FC3EE3137D}">
        <p14:creationId xmlns="" xmlns:p14="http://schemas.microsoft.com/office/powerpoint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val="16328917070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_2/3_Image_right_textbox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3"/>
          <p:cNvSpPr>
            <a:spLocks noGrp="1"/>
          </p:cNvSpPr>
          <p:nvPr>
            <p:ph type="body" sz="quarter" idx="17" hasCustomPrompt="1"/>
          </p:nvPr>
        </p:nvSpPr>
        <p:spPr>
          <a:xfrm>
            <a:off x="6063034" y="6400345"/>
            <a:ext cx="4126729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  <p:sp>
        <p:nvSpPr>
          <p:cNvPr id="9" name="Bildplatzhalter 2"/>
          <p:cNvSpPr>
            <a:spLocks noGrp="1"/>
          </p:cNvSpPr>
          <p:nvPr>
            <p:ph type="pic" sz="quarter" idx="18" hasCustomPrompt="1"/>
          </p:nvPr>
        </p:nvSpPr>
        <p:spPr>
          <a:xfrm>
            <a:off x="4063200" y="1131216"/>
            <a:ext cx="8128800" cy="5726784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de-DE" dirty="0"/>
              <a:t>Image</a:t>
            </a:r>
          </a:p>
        </p:txBody>
      </p:sp>
      <p:sp>
        <p:nvSpPr>
          <p:cNvPr id="10" name="Textplatzhalter 3"/>
          <p:cNvSpPr>
            <a:spLocks noGrp="1"/>
          </p:cNvSpPr>
          <p:nvPr>
            <p:ph type="body" sz="quarter" idx="19" hasCustomPrompt="1"/>
          </p:nvPr>
        </p:nvSpPr>
        <p:spPr>
          <a:xfrm>
            <a:off x="488550" y="1131216"/>
            <a:ext cx="3086100" cy="5607837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>
              <a:spcBef>
                <a:spcPts val="0"/>
              </a:spcBef>
              <a:buNone/>
              <a:defRPr sz="3200" b="0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Text Box / List</a:t>
            </a:r>
          </a:p>
        </p:txBody>
      </p:sp>
      <p:sp>
        <p:nvSpPr>
          <p:cNvPr id="7" name="Textplatzhalter 3"/>
          <p:cNvSpPr>
            <a:spLocks noGrp="1"/>
          </p:cNvSpPr>
          <p:nvPr>
            <p:ph type="body" sz="quarter" idx="16" hasCustomPrompt="1"/>
          </p:nvPr>
        </p:nvSpPr>
        <p:spPr>
          <a:xfrm>
            <a:off x="1873624" y="295608"/>
            <a:ext cx="8444752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44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2917700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_Layout_with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7" hasCustomPrompt="1"/>
          </p:nvPr>
        </p:nvSpPr>
        <p:spPr>
          <a:xfrm>
            <a:off x="6286500" y="1079500"/>
            <a:ext cx="5176838" cy="5308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Picture</a:t>
            </a:r>
            <a:endParaRPr lang="de-DE" dirty="0"/>
          </a:p>
        </p:txBody>
      </p:sp>
      <p:sp>
        <p:nvSpPr>
          <p:cNvPr id="8" name="Picture Placeholder 5"/>
          <p:cNvSpPr>
            <a:spLocks noGrp="1"/>
          </p:cNvSpPr>
          <p:nvPr>
            <p:ph type="pic" sz="quarter" idx="19" hasCustomPrompt="1"/>
          </p:nvPr>
        </p:nvSpPr>
        <p:spPr>
          <a:xfrm>
            <a:off x="728300" y="1079500"/>
            <a:ext cx="5176838" cy="5308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Picture</a:t>
            </a:r>
            <a:endParaRPr lang="de-DE" dirty="0"/>
          </a:p>
        </p:txBody>
      </p:sp>
      <p:sp>
        <p:nvSpPr>
          <p:cNvPr id="5" name="Textplatzhalter 3"/>
          <p:cNvSpPr>
            <a:spLocks noGrp="1"/>
          </p:cNvSpPr>
          <p:nvPr>
            <p:ph type="body" sz="quarter" idx="20" hasCustomPrompt="1"/>
          </p:nvPr>
        </p:nvSpPr>
        <p:spPr>
          <a:xfrm>
            <a:off x="6811554" y="6431925"/>
            <a:ext cx="4126729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  <p:sp>
        <p:nvSpPr>
          <p:cNvPr id="7" name="Textplatzhalter 3"/>
          <p:cNvSpPr>
            <a:spLocks noGrp="1"/>
          </p:cNvSpPr>
          <p:nvPr>
            <p:ph type="body" sz="quarter" idx="21" hasCustomPrompt="1"/>
          </p:nvPr>
        </p:nvSpPr>
        <p:spPr>
          <a:xfrm>
            <a:off x="1253354" y="6431925"/>
            <a:ext cx="4126729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  <p:sp>
        <p:nvSpPr>
          <p:cNvPr id="9" name="Textplatzhalter 3"/>
          <p:cNvSpPr>
            <a:spLocks noGrp="1"/>
          </p:cNvSpPr>
          <p:nvPr>
            <p:ph type="body" sz="quarter" idx="16" hasCustomPrompt="1"/>
          </p:nvPr>
        </p:nvSpPr>
        <p:spPr>
          <a:xfrm>
            <a:off x="1873624" y="360000"/>
            <a:ext cx="8444752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44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064020699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_Layout_with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7" hasCustomPrompt="1"/>
          </p:nvPr>
        </p:nvSpPr>
        <p:spPr>
          <a:xfrm>
            <a:off x="6286500" y="1604850"/>
            <a:ext cx="5176838" cy="478324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Picture</a:t>
            </a:r>
            <a:endParaRPr lang="de-DE" dirty="0"/>
          </a:p>
        </p:txBody>
      </p:sp>
      <p:sp>
        <p:nvSpPr>
          <p:cNvPr id="8" name="Picture Placeholder 5"/>
          <p:cNvSpPr>
            <a:spLocks noGrp="1"/>
          </p:cNvSpPr>
          <p:nvPr>
            <p:ph type="pic" sz="quarter" idx="19" hasCustomPrompt="1"/>
          </p:nvPr>
        </p:nvSpPr>
        <p:spPr>
          <a:xfrm>
            <a:off x="728300" y="1604850"/>
            <a:ext cx="5176838" cy="478324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Picture</a:t>
            </a:r>
            <a:endParaRPr lang="de-DE" dirty="0"/>
          </a:p>
        </p:txBody>
      </p:sp>
      <p:sp>
        <p:nvSpPr>
          <p:cNvPr id="9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37663" y="900000"/>
            <a:ext cx="10716675" cy="704850"/>
          </a:xfrm>
          <a:prstGeom prst="rect">
            <a:avLst/>
          </a:prstGeom>
          <a:noFill/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3200" b="0" i="0" spc="50" baseline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Subtitle</a:t>
            </a:r>
          </a:p>
        </p:txBody>
      </p:sp>
      <p:sp>
        <p:nvSpPr>
          <p:cNvPr id="7" name="Textplatzhalter 3"/>
          <p:cNvSpPr>
            <a:spLocks noGrp="1"/>
          </p:cNvSpPr>
          <p:nvPr>
            <p:ph type="body" sz="quarter" idx="20" hasCustomPrompt="1"/>
          </p:nvPr>
        </p:nvSpPr>
        <p:spPr>
          <a:xfrm>
            <a:off x="6811554" y="6431925"/>
            <a:ext cx="4126729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  <p:sp>
        <p:nvSpPr>
          <p:cNvPr id="11" name="Textplatzhalter 3"/>
          <p:cNvSpPr>
            <a:spLocks noGrp="1"/>
          </p:cNvSpPr>
          <p:nvPr>
            <p:ph type="body" sz="quarter" idx="21" hasCustomPrompt="1"/>
          </p:nvPr>
        </p:nvSpPr>
        <p:spPr>
          <a:xfrm>
            <a:off x="1253354" y="6431925"/>
            <a:ext cx="4126729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  <p:sp>
        <p:nvSpPr>
          <p:cNvPr id="12" name="Textplatzhalter 3"/>
          <p:cNvSpPr>
            <a:spLocks noGrp="1"/>
          </p:cNvSpPr>
          <p:nvPr>
            <p:ph type="body" sz="quarter" idx="16" hasCustomPrompt="1"/>
          </p:nvPr>
        </p:nvSpPr>
        <p:spPr>
          <a:xfrm>
            <a:off x="1873624" y="360000"/>
            <a:ext cx="8444752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44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4171305754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Right_with_Title_+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7" hasCustomPrompt="1"/>
          </p:nvPr>
        </p:nvSpPr>
        <p:spPr>
          <a:xfrm>
            <a:off x="6286500" y="1855960"/>
            <a:ext cx="5176838" cy="45321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Picture</a:t>
            </a:r>
            <a:endParaRPr lang="de-DE" dirty="0"/>
          </a:p>
        </p:txBody>
      </p:sp>
      <p:sp>
        <p:nvSpPr>
          <p:cNvPr id="9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37663" y="900000"/>
            <a:ext cx="10716675" cy="704850"/>
          </a:xfrm>
          <a:prstGeom prst="rect">
            <a:avLst/>
          </a:prstGeom>
          <a:noFill/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3200" b="0" i="0" spc="50" baseline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Subtitle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20" hasCustomPrompt="1"/>
          </p:nvPr>
        </p:nvSpPr>
        <p:spPr>
          <a:xfrm>
            <a:off x="737663" y="1855960"/>
            <a:ext cx="5175413" cy="453214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3200"/>
            </a:lvl2pPr>
            <a:lvl3pPr marL="914400" indent="0">
              <a:buNone/>
              <a:defRPr sz="28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 dirty="0"/>
              <a:t>Text Box</a:t>
            </a:r>
            <a:endParaRPr lang="de-DE" dirty="0"/>
          </a:p>
        </p:txBody>
      </p:sp>
      <p:sp>
        <p:nvSpPr>
          <p:cNvPr id="7" name="Textplatzhalter 3"/>
          <p:cNvSpPr>
            <a:spLocks noGrp="1"/>
          </p:cNvSpPr>
          <p:nvPr>
            <p:ph type="body" sz="quarter" idx="21" hasCustomPrompt="1"/>
          </p:nvPr>
        </p:nvSpPr>
        <p:spPr>
          <a:xfrm>
            <a:off x="6811554" y="6431925"/>
            <a:ext cx="4126729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  <p:sp>
        <p:nvSpPr>
          <p:cNvPr id="8" name="Textplatzhalter 3"/>
          <p:cNvSpPr>
            <a:spLocks noGrp="1"/>
          </p:cNvSpPr>
          <p:nvPr>
            <p:ph type="body" sz="quarter" idx="16" hasCustomPrompt="1"/>
          </p:nvPr>
        </p:nvSpPr>
        <p:spPr>
          <a:xfrm>
            <a:off x="1873624" y="360000"/>
            <a:ext cx="8444752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44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41393843"/>
      </p:ext>
    </p:extLst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Left_with_Title_+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7" hasCustomPrompt="1"/>
          </p:nvPr>
        </p:nvSpPr>
        <p:spPr>
          <a:xfrm>
            <a:off x="737663" y="1855960"/>
            <a:ext cx="5176838" cy="45321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Picture</a:t>
            </a:r>
            <a:endParaRPr lang="de-DE" dirty="0"/>
          </a:p>
        </p:txBody>
      </p:sp>
      <p:sp>
        <p:nvSpPr>
          <p:cNvPr id="9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37663" y="900000"/>
            <a:ext cx="10716675" cy="704850"/>
          </a:xfrm>
          <a:prstGeom prst="rect">
            <a:avLst/>
          </a:prstGeom>
          <a:noFill/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3200" b="0" i="0" spc="50" baseline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Subtitle</a:t>
            </a:r>
          </a:p>
        </p:txBody>
      </p:sp>
      <p:sp>
        <p:nvSpPr>
          <p:cNvPr id="10" name="Textplatzhalter 3"/>
          <p:cNvSpPr>
            <a:spLocks noGrp="1"/>
          </p:cNvSpPr>
          <p:nvPr>
            <p:ph type="body" sz="quarter" idx="16" hasCustomPrompt="1"/>
          </p:nvPr>
        </p:nvSpPr>
        <p:spPr>
          <a:xfrm>
            <a:off x="1873624" y="360000"/>
            <a:ext cx="8444752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44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20" hasCustomPrompt="1"/>
          </p:nvPr>
        </p:nvSpPr>
        <p:spPr>
          <a:xfrm>
            <a:off x="6278925" y="1855960"/>
            <a:ext cx="5175413" cy="453214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3200"/>
            </a:lvl2pPr>
            <a:lvl3pPr marL="914400" indent="0">
              <a:buNone/>
              <a:defRPr sz="28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 dirty="0"/>
              <a:t>Text Box</a:t>
            </a:r>
            <a:endParaRPr lang="de-DE" dirty="0"/>
          </a:p>
        </p:txBody>
      </p:sp>
      <p:sp>
        <p:nvSpPr>
          <p:cNvPr id="8" name="Textplatzhalter 3"/>
          <p:cNvSpPr>
            <a:spLocks noGrp="1"/>
          </p:cNvSpPr>
          <p:nvPr>
            <p:ph type="body" sz="quarter" idx="22" hasCustomPrompt="1"/>
          </p:nvPr>
        </p:nvSpPr>
        <p:spPr>
          <a:xfrm>
            <a:off x="1253354" y="6431925"/>
            <a:ext cx="4126729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13130720"/>
      </p:ext>
    </p:extLst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xt_boxes_with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20" hasCustomPrompt="1"/>
          </p:nvPr>
        </p:nvSpPr>
        <p:spPr>
          <a:xfrm>
            <a:off x="728663" y="1079500"/>
            <a:ext cx="5176837" cy="53086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200" baseline="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914400" indent="0">
              <a:buNone/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371600" indent="0">
              <a:buFont typeface="Arial" panose="020B0604020202020204" pitchFamily="34" charset="0"/>
              <a:buNone/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828800" indent="0">
              <a:buNone/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de-DE" dirty="0"/>
              <a:t>Text box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6286863" y="1079500"/>
            <a:ext cx="5176837" cy="53086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Text box</a:t>
            </a:r>
          </a:p>
        </p:txBody>
      </p:sp>
      <p:sp>
        <p:nvSpPr>
          <p:cNvPr id="5" name="Textplatzhalter 3"/>
          <p:cNvSpPr>
            <a:spLocks noGrp="1"/>
          </p:cNvSpPr>
          <p:nvPr>
            <p:ph type="body" sz="quarter" idx="16" hasCustomPrompt="1"/>
          </p:nvPr>
        </p:nvSpPr>
        <p:spPr>
          <a:xfrm>
            <a:off x="1873624" y="360000"/>
            <a:ext cx="8444752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44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4139653991"/>
      </p:ext>
    </p:extLst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Left_with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5"/>
          <p:cNvSpPr>
            <a:spLocks noGrp="1"/>
          </p:cNvSpPr>
          <p:nvPr>
            <p:ph type="pic" sz="quarter" idx="19" hasCustomPrompt="1"/>
          </p:nvPr>
        </p:nvSpPr>
        <p:spPr>
          <a:xfrm>
            <a:off x="728300" y="555462"/>
            <a:ext cx="5176838" cy="57470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Picture</a:t>
            </a:r>
            <a:endParaRPr lang="de-DE" dirty="0"/>
          </a:p>
        </p:txBody>
      </p:sp>
      <p:sp>
        <p:nvSpPr>
          <p:cNvPr id="8" name="Textplatzhalter 3"/>
          <p:cNvSpPr>
            <a:spLocks noGrp="1"/>
          </p:cNvSpPr>
          <p:nvPr>
            <p:ph type="body" sz="quarter" idx="22" hasCustomPrompt="1"/>
          </p:nvPr>
        </p:nvSpPr>
        <p:spPr>
          <a:xfrm>
            <a:off x="1253354" y="6431925"/>
            <a:ext cx="4126729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  <p:sp>
        <p:nvSpPr>
          <p:cNvPr id="6" name="Textplatzhalter 3"/>
          <p:cNvSpPr>
            <a:spLocks noGrp="1"/>
          </p:cNvSpPr>
          <p:nvPr>
            <p:ph type="body" sz="quarter" idx="16" hasCustomPrompt="1"/>
          </p:nvPr>
        </p:nvSpPr>
        <p:spPr>
          <a:xfrm>
            <a:off x="6286862" y="539500"/>
            <a:ext cx="5176837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44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Title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20" hasCustomPrompt="1"/>
          </p:nvPr>
        </p:nvSpPr>
        <p:spPr>
          <a:xfrm>
            <a:off x="6286861" y="1197204"/>
            <a:ext cx="5176837" cy="5190896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914400" indent="0">
              <a:buNone/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371600" indent="0">
              <a:buFont typeface="Arial" panose="020B0604020202020204" pitchFamily="34" charset="0"/>
              <a:buNone/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828800" indent="0">
              <a:buNone/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de-DE" dirty="0"/>
              <a:t>Text Box</a:t>
            </a:r>
          </a:p>
        </p:txBody>
      </p:sp>
    </p:spTree>
    <p:extLst>
      <p:ext uri="{BB962C8B-B14F-4D97-AF65-F5344CB8AC3E}">
        <p14:creationId xmlns:p14="http://schemas.microsoft.com/office/powerpoint/2010/main" val="3296870279"/>
      </p:ext>
    </p:extLst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Right_with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20" hasCustomPrompt="1"/>
          </p:nvPr>
        </p:nvSpPr>
        <p:spPr>
          <a:xfrm>
            <a:off x="728663" y="1197204"/>
            <a:ext cx="5176837" cy="5190896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914400" indent="0">
              <a:buNone/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371600" indent="0">
              <a:buFont typeface="Arial" panose="020B0604020202020204" pitchFamily="34" charset="0"/>
              <a:buNone/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828800" indent="0">
              <a:buNone/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de-DE" dirty="0"/>
              <a:t>Text Box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7" hasCustomPrompt="1"/>
          </p:nvPr>
        </p:nvSpPr>
        <p:spPr>
          <a:xfrm>
            <a:off x="6286500" y="555462"/>
            <a:ext cx="5176838" cy="57470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Picture</a:t>
            </a:r>
            <a:endParaRPr lang="de-DE" dirty="0"/>
          </a:p>
        </p:txBody>
      </p:sp>
      <p:sp>
        <p:nvSpPr>
          <p:cNvPr id="5" name="Textplatzhalter 3"/>
          <p:cNvSpPr>
            <a:spLocks noGrp="1"/>
          </p:cNvSpPr>
          <p:nvPr>
            <p:ph type="body" sz="quarter" idx="21" hasCustomPrompt="1"/>
          </p:nvPr>
        </p:nvSpPr>
        <p:spPr>
          <a:xfrm>
            <a:off x="6811554" y="6431925"/>
            <a:ext cx="4126729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  <p:sp>
        <p:nvSpPr>
          <p:cNvPr id="7" name="Textplatzhalter 3"/>
          <p:cNvSpPr>
            <a:spLocks noGrp="1"/>
          </p:cNvSpPr>
          <p:nvPr>
            <p:ph type="body" sz="quarter" idx="16" hasCustomPrompt="1"/>
          </p:nvPr>
        </p:nvSpPr>
        <p:spPr>
          <a:xfrm>
            <a:off x="728663" y="555462"/>
            <a:ext cx="5176837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44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871119023"/>
      </p:ext>
    </p:extLst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_with_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20" hasCustomPrompt="1"/>
          </p:nvPr>
        </p:nvSpPr>
        <p:spPr>
          <a:xfrm>
            <a:off x="728300" y="6413500"/>
            <a:ext cx="6902489" cy="2794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20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Source:</a:t>
            </a:r>
            <a:endParaRPr lang="de-DE" dirty="0"/>
          </a:p>
        </p:txBody>
      </p:sp>
      <p:sp>
        <p:nvSpPr>
          <p:cNvPr id="9" name="Chart Placeholder 8"/>
          <p:cNvSpPr>
            <a:spLocks noGrp="1"/>
          </p:cNvSpPr>
          <p:nvPr>
            <p:ph type="chart" sz="quarter" idx="21" hasCustomPrompt="1"/>
          </p:nvPr>
        </p:nvSpPr>
        <p:spPr>
          <a:xfrm>
            <a:off x="728300" y="1079500"/>
            <a:ext cx="10734675" cy="5308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Graph</a:t>
            </a:r>
            <a:endParaRPr lang="de-DE" dirty="0"/>
          </a:p>
        </p:txBody>
      </p:sp>
      <p:sp>
        <p:nvSpPr>
          <p:cNvPr id="5" name="Textplatzhalter 3"/>
          <p:cNvSpPr>
            <a:spLocks noGrp="1"/>
          </p:cNvSpPr>
          <p:nvPr>
            <p:ph type="body" sz="quarter" idx="16" hasCustomPrompt="1"/>
          </p:nvPr>
        </p:nvSpPr>
        <p:spPr>
          <a:xfrm>
            <a:off x="1873624" y="360000"/>
            <a:ext cx="8444752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44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638020754"/>
      </p:ext>
    </p:extLst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_with_6_graph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728277" y="3820910"/>
            <a:ext cx="3449798" cy="259503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Rectangle 17"/>
          <p:cNvSpPr/>
          <p:nvPr userDrawn="1"/>
        </p:nvSpPr>
        <p:spPr>
          <a:xfrm>
            <a:off x="4371101" y="3818462"/>
            <a:ext cx="3449798" cy="259503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Rectangle 18"/>
          <p:cNvSpPr/>
          <p:nvPr userDrawn="1"/>
        </p:nvSpPr>
        <p:spPr>
          <a:xfrm>
            <a:off x="8013899" y="3818462"/>
            <a:ext cx="3449798" cy="259503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Rectangle 14"/>
          <p:cNvSpPr/>
          <p:nvPr userDrawn="1"/>
        </p:nvSpPr>
        <p:spPr>
          <a:xfrm>
            <a:off x="4371101" y="1079498"/>
            <a:ext cx="3449798" cy="259503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Rectangle 15"/>
          <p:cNvSpPr/>
          <p:nvPr userDrawn="1"/>
        </p:nvSpPr>
        <p:spPr>
          <a:xfrm>
            <a:off x="8013900" y="1075681"/>
            <a:ext cx="3449798" cy="259503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Rectangle 1"/>
          <p:cNvSpPr/>
          <p:nvPr userDrawn="1"/>
        </p:nvSpPr>
        <p:spPr>
          <a:xfrm>
            <a:off x="728300" y="1079498"/>
            <a:ext cx="3449798" cy="259503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0" hasCustomPrompt="1"/>
          </p:nvPr>
        </p:nvSpPr>
        <p:spPr>
          <a:xfrm>
            <a:off x="728300" y="6413500"/>
            <a:ext cx="6902489" cy="2794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20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Source:</a:t>
            </a:r>
            <a:endParaRPr lang="de-DE" dirty="0"/>
          </a:p>
        </p:txBody>
      </p:sp>
      <p:sp>
        <p:nvSpPr>
          <p:cNvPr id="9" name="Chart Placeholder 8"/>
          <p:cNvSpPr>
            <a:spLocks noGrp="1"/>
          </p:cNvSpPr>
          <p:nvPr>
            <p:ph type="chart" sz="quarter" idx="21" hasCustomPrompt="1"/>
          </p:nvPr>
        </p:nvSpPr>
        <p:spPr>
          <a:xfrm>
            <a:off x="728300" y="1075681"/>
            <a:ext cx="3449798" cy="2595033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Graph</a:t>
            </a:r>
            <a:endParaRPr lang="de-DE" dirty="0"/>
          </a:p>
        </p:txBody>
      </p:sp>
      <p:sp>
        <p:nvSpPr>
          <p:cNvPr id="7" name="Chart Placeholder 8"/>
          <p:cNvSpPr>
            <a:spLocks noGrp="1"/>
          </p:cNvSpPr>
          <p:nvPr>
            <p:ph type="chart" sz="quarter" idx="22" hasCustomPrompt="1"/>
          </p:nvPr>
        </p:nvSpPr>
        <p:spPr>
          <a:xfrm>
            <a:off x="4371101" y="1075681"/>
            <a:ext cx="3449798" cy="2595033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Graph</a:t>
            </a:r>
            <a:endParaRPr lang="de-DE" dirty="0"/>
          </a:p>
        </p:txBody>
      </p:sp>
      <p:sp>
        <p:nvSpPr>
          <p:cNvPr id="11" name="Chart Placeholder 8"/>
          <p:cNvSpPr>
            <a:spLocks noGrp="1"/>
          </p:cNvSpPr>
          <p:nvPr>
            <p:ph type="chart" sz="quarter" idx="23" hasCustomPrompt="1"/>
          </p:nvPr>
        </p:nvSpPr>
        <p:spPr>
          <a:xfrm>
            <a:off x="8013899" y="1079498"/>
            <a:ext cx="3449798" cy="2595033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Graph</a:t>
            </a:r>
            <a:endParaRPr lang="de-DE" dirty="0"/>
          </a:p>
        </p:txBody>
      </p:sp>
      <p:sp>
        <p:nvSpPr>
          <p:cNvPr id="12" name="Chart Placeholder 8"/>
          <p:cNvSpPr>
            <a:spLocks noGrp="1"/>
          </p:cNvSpPr>
          <p:nvPr>
            <p:ph type="chart" sz="quarter" idx="24" hasCustomPrompt="1"/>
          </p:nvPr>
        </p:nvSpPr>
        <p:spPr>
          <a:xfrm>
            <a:off x="728264" y="3818462"/>
            <a:ext cx="3449798" cy="2595033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Graph</a:t>
            </a:r>
            <a:endParaRPr lang="de-DE" dirty="0"/>
          </a:p>
        </p:txBody>
      </p:sp>
      <p:sp>
        <p:nvSpPr>
          <p:cNvPr id="13" name="Chart Placeholder 8"/>
          <p:cNvSpPr>
            <a:spLocks noGrp="1"/>
          </p:cNvSpPr>
          <p:nvPr>
            <p:ph type="chart" sz="quarter" idx="25" hasCustomPrompt="1"/>
          </p:nvPr>
        </p:nvSpPr>
        <p:spPr>
          <a:xfrm>
            <a:off x="4371088" y="3822284"/>
            <a:ext cx="3449798" cy="2595033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Graph</a:t>
            </a:r>
            <a:endParaRPr lang="de-DE" dirty="0"/>
          </a:p>
        </p:txBody>
      </p:sp>
      <p:sp>
        <p:nvSpPr>
          <p:cNvPr id="14" name="Chart Placeholder 8"/>
          <p:cNvSpPr>
            <a:spLocks noGrp="1"/>
          </p:cNvSpPr>
          <p:nvPr>
            <p:ph type="chart" sz="quarter" idx="26" hasCustomPrompt="1"/>
          </p:nvPr>
        </p:nvSpPr>
        <p:spPr>
          <a:xfrm>
            <a:off x="8013876" y="3822284"/>
            <a:ext cx="3449798" cy="2595033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Graph</a:t>
            </a:r>
            <a:endParaRPr lang="de-DE" dirty="0"/>
          </a:p>
        </p:txBody>
      </p:sp>
      <p:sp>
        <p:nvSpPr>
          <p:cNvPr id="20" name="Textplatzhalter 3"/>
          <p:cNvSpPr>
            <a:spLocks noGrp="1"/>
          </p:cNvSpPr>
          <p:nvPr>
            <p:ph type="body" sz="quarter" idx="16" hasCustomPrompt="1"/>
          </p:nvPr>
        </p:nvSpPr>
        <p:spPr>
          <a:xfrm>
            <a:off x="1873624" y="360000"/>
            <a:ext cx="8444752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44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5477136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_left_text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platzhalter 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094379" cy="685800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de-DE" dirty="0"/>
              <a:t>Image</a:t>
            </a:r>
          </a:p>
        </p:txBody>
      </p:sp>
      <p:sp>
        <p:nvSpPr>
          <p:cNvPr id="8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887146" y="908999"/>
            <a:ext cx="4515327" cy="50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>
              <a:buNone/>
              <a:defRPr sz="3200" b="0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en-US" dirty="0"/>
              <a:t>Text Box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7" hasCustomPrompt="1"/>
          </p:nvPr>
        </p:nvSpPr>
        <p:spPr>
          <a:xfrm>
            <a:off x="983824" y="6400345"/>
            <a:ext cx="4126729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171102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_subtitle_image_copyright_beneat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platzhalter 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762125"/>
            <a:ext cx="12192000" cy="45861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de-DE" dirty="0"/>
              <a:t>Image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737663" y="900000"/>
            <a:ext cx="10716675" cy="7048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3600" b="0" i="0" spc="50" baseline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Subtitle</a:t>
            </a:r>
          </a:p>
        </p:txBody>
      </p:sp>
      <p:sp>
        <p:nvSpPr>
          <p:cNvPr id="6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28300" y="6454773"/>
            <a:ext cx="5672662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l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  <p:sp>
        <p:nvSpPr>
          <p:cNvPr id="7" name="Textplatzhalter 3"/>
          <p:cNvSpPr>
            <a:spLocks noGrp="1"/>
          </p:cNvSpPr>
          <p:nvPr>
            <p:ph type="body" sz="quarter" idx="16" hasCustomPrompt="1"/>
          </p:nvPr>
        </p:nvSpPr>
        <p:spPr>
          <a:xfrm>
            <a:off x="1873624" y="360000"/>
            <a:ext cx="8444752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44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605212187"/>
      </p:ext>
    </p:extLst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2/3_image_left_textbox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ildplatzhalter 2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8128800" cy="685799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de-DE" dirty="0"/>
              <a:t>Image</a:t>
            </a:r>
          </a:p>
        </p:txBody>
      </p:sp>
      <p:sp>
        <p:nvSpPr>
          <p:cNvPr id="8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617350" y="584200"/>
            <a:ext cx="3086100" cy="56896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>
              <a:spcBef>
                <a:spcPts val="0"/>
              </a:spcBef>
              <a:buNone/>
              <a:defRPr sz="3200" b="0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Text Box / List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7" hasCustomPrompt="1"/>
          </p:nvPr>
        </p:nvSpPr>
        <p:spPr>
          <a:xfrm>
            <a:off x="2001035" y="6400345"/>
            <a:ext cx="4126729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508708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_2/3_Image_right_textbox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3"/>
          <p:cNvSpPr>
            <a:spLocks noGrp="1"/>
          </p:cNvSpPr>
          <p:nvPr>
            <p:ph type="body" sz="quarter" idx="17" hasCustomPrompt="1"/>
          </p:nvPr>
        </p:nvSpPr>
        <p:spPr>
          <a:xfrm>
            <a:off x="6063034" y="6400345"/>
            <a:ext cx="4126729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  <p:sp>
        <p:nvSpPr>
          <p:cNvPr id="9" name="Bildplatzhalter 2"/>
          <p:cNvSpPr>
            <a:spLocks noGrp="1"/>
          </p:cNvSpPr>
          <p:nvPr>
            <p:ph type="pic" sz="quarter" idx="18" hasCustomPrompt="1"/>
          </p:nvPr>
        </p:nvSpPr>
        <p:spPr>
          <a:xfrm>
            <a:off x="4063200" y="1131216"/>
            <a:ext cx="8128800" cy="5726784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de-DE" dirty="0"/>
              <a:t>Image</a:t>
            </a:r>
          </a:p>
        </p:txBody>
      </p:sp>
      <p:sp>
        <p:nvSpPr>
          <p:cNvPr id="10" name="Textplatzhalter 3"/>
          <p:cNvSpPr>
            <a:spLocks noGrp="1"/>
          </p:cNvSpPr>
          <p:nvPr>
            <p:ph type="body" sz="quarter" idx="19" hasCustomPrompt="1"/>
          </p:nvPr>
        </p:nvSpPr>
        <p:spPr>
          <a:xfrm>
            <a:off x="488550" y="1131216"/>
            <a:ext cx="3086100" cy="5607837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>
              <a:spcBef>
                <a:spcPts val="0"/>
              </a:spcBef>
              <a:buNone/>
              <a:defRPr sz="3200" b="0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Text Box / List</a:t>
            </a:r>
          </a:p>
        </p:txBody>
      </p:sp>
      <p:sp>
        <p:nvSpPr>
          <p:cNvPr id="7" name="Textplatzhalter 3"/>
          <p:cNvSpPr>
            <a:spLocks noGrp="1"/>
          </p:cNvSpPr>
          <p:nvPr>
            <p:ph type="body" sz="quarter" idx="16" hasCustomPrompt="1"/>
          </p:nvPr>
        </p:nvSpPr>
        <p:spPr>
          <a:xfrm>
            <a:off x="1873624" y="295608"/>
            <a:ext cx="8444752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44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224149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_subtitle_image_copyright_beneat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platzhalter 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762125"/>
            <a:ext cx="12192000" cy="45861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de-DE" dirty="0"/>
              <a:t>Image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737663" y="900000"/>
            <a:ext cx="10716675" cy="7048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3600" b="0" i="0" spc="50" baseline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Subtitle</a:t>
            </a:r>
          </a:p>
        </p:txBody>
      </p:sp>
      <p:sp>
        <p:nvSpPr>
          <p:cNvPr id="6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28300" y="6454773"/>
            <a:ext cx="5672662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l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  <p:sp>
        <p:nvSpPr>
          <p:cNvPr id="7" name="Textplatzhalter 3"/>
          <p:cNvSpPr>
            <a:spLocks noGrp="1"/>
          </p:cNvSpPr>
          <p:nvPr>
            <p:ph type="body" sz="quarter" idx="16" hasCustomPrompt="1"/>
          </p:nvPr>
        </p:nvSpPr>
        <p:spPr>
          <a:xfrm>
            <a:off x="1873624" y="360000"/>
            <a:ext cx="8444752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44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039322041"/>
      </p:ext>
    </p:extLst>
  </p:cSld>
  <p:clrMapOvr>
    <a:masterClrMapping/>
  </p:clrMapOvr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_Image_textbox_be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728300" y="5239488"/>
            <a:ext cx="10716675" cy="1499978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3200" b="0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Text Box</a:t>
            </a:r>
          </a:p>
        </p:txBody>
      </p:sp>
      <p:sp>
        <p:nvSpPr>
          <p:cNvPr id="9" name="Bildplatzhalter 2"/>
          <p:cNvSpPr>
            <a:spLocks noGrp="1"/>
          </p:cNvSpPr>
          <p:nvPr>
            <p:ph type="pic" sz="quarter" idx="13" hasCustomPrompt="1"/>
          </p:nvPr>
        </p:nvSpPr>
        <p:spPr>
          <a:xfrm>
            <a:off x="180" y="1122362"/>
            <a:ext cx="12192000" cy="41171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de-DE" dirty="0"/>
              <a:t>Image</a:t>
            </a:r>
          </a:p>
        </p:txBody>
      </p:sp>
      <p:sp>
        <p:nvSpPr>
          <p:cNvPr id="6" name="Textplatzhalter 3"/>
          <p:cNvSpPr>
            <a:spLocks noGrp="1"/>
          </p:cNvSpPr>
          <p:nvPr>
            <p:ph type="body" sz="quarter" idx="16" hasCustomPrompt="1"/>
          </p:nvPr>
        </p:nvSpPr>
        <p:spPr>
          <a:xfrm>
            <a:off x="1873624" y="360000"/>
            <a:ext cx="8444752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44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020427283"/>
      </p:ext>
    </p:extLst>
  </p:cSld>
  <p:clrMapOvr>
    <a:masterClrMapping/>
  </p:clrMapOvr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9300" y="-813868"/>
            <a:ext cx="8153400" cy="86476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2316163"/>
            <a:ext cx="9144000" cy="2387600"/>
          </a:xfrm>
          <a:prstGeom prst="rect">
            <a:avLst/>
          </a:prstGeom>
        </p:spPr>
        <p:txBody>
          <a:bodyPr anchor="ctr"/>
          <a:lstStyle>
            <a:lvl1pPr algn="ctr">
              <a:defRPr sz="6000" b="1" baseline="0">
                <a:solidFill>
                  <a:srgbClr val="272727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Title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48039568"/>
      </p:ext>
    </p:extLst>
  </p:cSld>
  <p:clrMapOvr>
    <a:masterClrMapping/>
  </p:clrMapOvr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_Title_with_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aseline="0"/>
            </a:lvl1pPr>
          </a:lstStyle>
          <a:p>
            <a:r>
              <a:rPr lang="de-DE" dirty="0"/>
              <a:t>Picture (</a:t>
            </a:r>
            <a:r>
              <a:rPr lang="de-DE" dirty="0" err="1"/>
              <a:t>click</a:t>
            </a:r>
            <a:r>
              <a:rPr lang="de-DE" dirty="0"/>
              <a:t> </a:t>
            </a:r>
            <a:r>
              <a:rPr lang="de-DE" dirty="0" err="1"/>
              <a:t>here</a:t>
            </a:r>
            <a:r>
              <a:rPr lang="de-DE" dirty="0"/>
              <a:t>, </a:t>
            </a:r>
            <a:r>
              <a:rPr lang="de-DE" dirty="0" err="1"/>
              <a:t>select</a:t>
            </a:r>
            <a:r>
              <a:rPr lang="de-DE" dirty="0"/>
              <a:t> </a:t>
            </a:r>
            <a:r>
              <a:rPr lang="de-DE" dirty="0" err="1"/>
              <a:t>insert</a:t>
            </a:r>
            <a:r>
              <a:rPr lang="de-DE" dirty="0"/>
              <a:t> &amp; </a:t>
            </a:r>
            <a:r>
              <a:rPr lang="de-DE" dirty="0" err="1"/>
              <a:t>picture</a:t>
            </a:r>
            <a:r>
              <a:rPr lang="de-DE" dirty="0"/>
              <a:t>)</a:t>
            </a:r>
          </a:p>
          <a:p>
            <a:r>
              <a:rPr lang="en-US" dirty="0"/>
              <a:t>Add a black or white overlay using a shape, then make it transparent, to make the text more legible.</a:t>
            </a:r>
          </a:p>
          <a:p>
            <a:r>
              <a:rPr lang="en-US" dirty="0"/>
              <a:t>Change title &amp; box color to white.</a:t>
            </a:r>
            <a:endParaRPr lang="de-DE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1930400" y="2384982"/>
            <a:ext cx="8331200" cy="2088036"/>
          </a:xfrm>
          <a:prstGeom prst="rect">
            <a:avLst/>
          </a:prstGeom>
          <a:ln w="57150">
            <a:solidFill>
              <a:schemeClr val="tx1"/>
            </a:solidFill>
          </a:ln>
        </p:spPr>
        <p:txBody>
          <a:bodyPr anchor="ctr"/>
          <a:lstStyle>
            <a:lvl1pPr marL="0" indent="0" algn="ctr">
              <a:buNone/>
              <a:defRPr sz="4400" b="1" baseline="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7090239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_Title_with_Image_Overl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ildplatzhalter 2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1"/>
            <a:ext cx="12192000" cy="6857999"/>
          </a:xfrm>
          <a:prstGeom prst="rect">
            <a:avLst/>
          </a:prstGeom>
        </p:spPr>
        <p:txBody>
          <a:bodyPr vert="horz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baseline="0"/>
            </a:lvl1pPr>
          </a:lstStyle>
          <a:p>
            <a:r>
              <a:rPr lang="de-DE" dirty="0"/>
              <a:t>Picture (</a:t>
            </a:r>
            <a:r>
              <a:rPr lang="de-DE" dirty="0" err="1"/>
              <a:t>click</a:t>
            </a:r>
            <a:r>
              <a:rPr lang="de-DE" dirty="0"/>
              <a:t> </a:t>
            </a:r>
            <a:r>
              <a:rPr lang="de-DE" dirty="0" err="1"/>
              <a:t>here</a:t>
            </a:r>
            <a:r>
              <a:rPr lang="de-DE" dirty="0"/>
              <a:t>, </a:t>
            </a:r>
            <a:r>
              <a:rPr lang="de-DE" dirty="0" err="1"/>
              <a:t>select</a:t>
            </a:r>
            <a:r>
              <a:rPr lang="de-DE" dirty="0"/>
              <a:t> </a:t>
            </a:r>
            <a:r>
              <a:rPr lang="de-DE" dirty="0" err="1"/>
              <a:t>insert</a:t>
            </a:r>
            <a:r>
              <a:rPr lang="de-DE" dirty="0"/>
              <a:t> &amp; </a:t>
            </a:r>
            <a:r>
              <a:rPr lang="de-DE" dirty="0" err="1"/>
              <a:t>picture</a:t>
            </a:r>
            <a:r>
              <a:rPr lang="de-DE" dirty="0"/>
              <a:t>)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Add a black or white overlay using a shape, then make it transparent, to make the text more legible.</a:t>
            </a:r>
            <a:endParaRPr lang="de-DE" dirty="0"/>
          </a:p>
          <a:p>
            <a:endParaRPr lang="de-DE" dirty="0"/>
          </a:p>
        </p:txBody>
      </p:sp>
      <p:sp>
        <p:nvSpPr>
          <p:cNvPr id="5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814025" y="3028949"/>
            <a:ext cx="10735399" cy="1057275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3200" b="0" i="0" spc="50" baseline="0">
                <a:solidFill>
                  <a:schemeClr val="tx1">
                    <a:lumMod val="90000"/>
                    <a:lumOff val="10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Paragraph</a:t>
            </a:r>
          </a:p>
        </p:txBody>
      </p:sp>
      <p:sp>
        <p:nvSpPr>
          <p:cNvPr id="6" name="Textplatzhalter 3"/>
          <p:cNvSpPr>
            <a:spLocks noGrp="1"/>
          </p:cNvSpPr>
          <p:nvPr>
            <p:ph type="body" sz="quarter" idx="16" hasCustomPrompt="1"/>
          </p:nvPr>
        </p:nvSpPr>
        <p:spPr>
          <a:xfrm>
            <a:off x="814025" y="2488950"/>
            <a:ext cx="10735400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44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en-US" dirty="0"/>
              <a:t>Title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31414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_Title_with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814025" y="3028949"/>
            <a:ext cx="10735399" cy="1057275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3200" b="0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Subtitle </a:t>
            </a:r>
            <a:r>
              <a:rPr lang="de-DE" dirty="0" err="1"/>
              <a:t>or</a:t>
            </a:r>
            <a:r>
              <a:rPr lang="de-DE" dirty="0"/>
              <a:t> Paragraph</a:t>
            </a:r>
          </a:p>
        </p:txBody>
      </p:sp>
      <p:sp>
        <p:nvSpPr>
          <p:cNvPr id="6" name="Textplatzhalter 3"/>
          <p:cNvSpPr>
            <a:spLocks noGrp="1"/>
          </p:cNvSpPr>
          <p:nvPr>
            <p:ph type="body" sz="quarter" idx="16" hasCustomPrompt="1"/>
          </p:nvPr>
        </p:nvSpPr>
        <p:spPr>
          <a:xfrm>
            <a:off x="814025" y="2488950"/>
            <a:ext cx="10735400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44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en-US" dirty="0"/>
              <a:t>Title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382433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pter_Title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3"/>
          <p:cNvSpPr>
            <a:spLocks noGrp="1"/>
          </p:cNvSpPr>
          <p:nvPr>
            <p:ph type="body" sz="quarter" idx="16" hasCustomPrompt="1"/>
          </p:nvPr>
        </p:nvSpPr>
        <p:spPr>
          <a:xfrm>
            <a:off x="728300" y="2561634"/>
            <a:ext cx="10735400" cy="1734733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60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en-US" dirty="0"/>
              <a:t>Title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928127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Last slide + contact detai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de-DE" dirty="0"/>
              <a:t>Picture (</a:t>
            </a:r>
            <a:r>
              <a:rPr lang="de-DE" dirty="0" err="1"/>
              <a:t>click</a:t>
            </a:r>
            <a:r>
              <a:rPr lang="de-DE" dirty="0"/>
              <a:t> </a:t>
            </a:r>
            <a:r>
              <a:rPr lang="de-DE" dirty="0" err="1"/>
              <a:t>here</a:t>
            </a:r>
            <a:r>
              <a:rPr lang="de-DE" dirty="0"/>
              <a:t>, </a:t>
            </a:r>
            <a:r>
              <a:rPr lang="de-DE" dirty="0" err="1"/>
              <a:t>select</a:t>
            </a:r>
            <a:r>
              <a:rPr lang="de-DE" dirty="0"/>
              <a:t> </a:t>
            </a:r>
            <a:r>
              <a:rPr lang="de-DE" dirty="0" err="1"/>
              <a:t>insert</a:t>
            </a:r>
            <a:r>
              <a:rPr lang="de-DE" dirty="0"/>
              <a:t> &amp; </a:t>
            </a:r>
            <a:r>
              <a:rPr lang="de-DE" dirty="0" err="1"/>
              <a:t>picture</a:t>
            </a:r>
            <a:r>
              <a:rPr lang="de-DE" dirty="0"/>
              <a:t>)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Add a black or white overlay using a shape, then make it transparent, to make the text more legible.</a:t>
            </a:r>
            <a:endParaRPr lang="de-DE" dirty="0"/>
          </a:p>
        </p:txBody>
      </p:sp>
      <p:sp>
        <p:nvSpPr>
          <p:cNvPr id="5" name="Textplatzhalter 3"/>
          <p:cNvSpPr>
            <a:spLocks noGrp="1"/>
          </p:cNvSpPr>
          <p:nvPr>
            <p:ph type="body" sz="quarter" idx="13" hasCustomPrompt="1"/>
          </p:nvPr>
        </p:nvSpPr>
        <p:spPr>
          <a:xfrm>
            <a:off x="3940657" y="3547535"/>
            <a:ext cx="4310685" cy="216000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lang="de-DE" sz="1600" b="1" i="0" kern="1200" spc="50" dirty="0" smtClean="0">
                <a:solidFill>
                  <a:schemeClr val="tx1"/>
                </a:solidFill>
                <a:effectLst/>
                <a:latin typeface="Calibri"/>
                <a:ea typeface="ＭＳ Ｐゴシック" charset="0"/>
                <a:cs typeface="Calibri"/>
              </a:defRPr>
            </a:lvl1pPr>
            <a:lvl5pPr marL="2085919" indent="0">
              <a:buNone/>
              <a:defRPr/>
            </a:lvl5pPr>
          </a:lstStyle>
          <a:p>
            <a:pPr lvl="0"/>
            <a:r>
              <a:rPr lang="de-DE" dirty="0"/>
              <a:t>firstname.surname@outdooractive.com</a:t>
            </a:r>
          </a:p>
        </p:txBody>
      </p:sp>
      <p:sp>
        <p:nvSpPr>
          <p:cNvPr id="6" name="Textplatzhalter 3"/>
          <p:cNvSpPr>
            <a:spLocks noGrp="1"/>
          </p:cNvSpPr>
          <p:nvPr>
            <p:ph type="body" sz="quarter" idx="16" hasCustomPrompt="1"/>
          </p:nvPr>
        </p:nvSpPr>
        <p:spPr>
          <a:xfrm>
            <a:off x="814025" y="2889000"/>
            <a:ext cx="10735400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60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en-US" dirty="0"/>
              <a:t>Title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990272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_Title_with_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aseline="0"/>
            </a:lvl1pPr>
          </a:lstStyle>
          <a:p>
            <a:r>
              <a:rPr lang="de-DE" dirty="0"/>
              <a:t>Picture (</a:t>
            </a:r>
            <a:r>
              <a:rPr lang="de-DE" dirty="0" err="1"/>
              <a:t>click</a:t>
            </a:r>
            <a:r>
              <a:rPr lang="de-DE" dirty="0"/>
              <a:t> </a:t>
            </a:r>
            <a:r>
              <a:rPr lang="de-DE" dirty="0" err="1"/>
              <a:t>here</a:t>
            </a:r>
            <a:r>
              <a:rPr lang="de-DE" dirty="0"/>
              <a:t>, </a:t>
            </a:r>
            <a:r>
              <a:rPr lang="de-DE" dirty="0" err="1"/>
              <a:t>select</a:t>
            </a:r>
            <a:r>
              <a:rPr lang="de-DE" dirty="0"/>
              <a:t> </a:t>
            </a:r>
            <a:r>
              <a:rPr lang="de-DE" dirty="0" err="1"/>
              <a:t>insert</a:t>
            </a:r>
            <a:r>
              <a:rPr lang="de-DE" dirty="0"/>
              <a:t> &amp; </a:t>
            </a:r>
            <a:r>
              <a:rPr lang="de-DE" dirty="0" err="1"/>
              <a:t>picture</a:t>
            </a:r>
            <a:r>
              <a:rPr lang="de-DE" dirty="0"/>
              <a:t>)</a:t>
            </a:r>
          </a:p>
          <a:p>
            <a:r>
              <a:rPr lang="en-US" dirty="0"/>
              <a:t>Add a black or white overlay using a shape, then make it transparent, to make the text more legible.</a:t>
            </a:r>
          </a:p>
          <a:p>
            <a:r>
              <a:rPr lang="en-US" dirty="0"/>
              <a:t>Change title &amp; box color to white.</a:t>
            </a:r>
            <a:endParaRPr lang="de-DE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1930400" y="2384982"/>
            <a:ext cx="8331200" cy="2088036"/>
          </a:xfrm>
          <a:prstGeom prst="rect">
            <a:avLst/>
          </a:prstGeom>
          <a:ln w="57150">
            <a:solidFill>
              <a:schemeClr val="tx1"/>
            </a:solidFill>
          </a:ln>
        </p:spPr>
        <p:txBody>
          <a:bodyPr anchor="ctr"/>
          <a:lstStyle>
            <a:lvl1pPr marL="0" indent="0" algn="ctr">
              <a:buNone/>
              <a:defRPr sz="4400" b="1" baseline="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9529514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_Image_textbox_be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728300" y="5239488"/>
            <a:ext cx="10716675" cy="1499978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3200" b="0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Text Box</a:t>
            </a:r>
          </a:p>
        </p:txBody>
      </p:sp>
      <p:sp>
        <p:nvSpPr>
          <p:cNvPr id="9" name="Bildplatzhalter 2"/>
          <p:cNvSpPr>
            <a:spLocks noGrp="1"/>
          </p:cNvSpPr>
          <p:nvPr>
            <p:ph type="pic" sz="quarter" idx="13" hasCustomPrompt="1"/>
          </p:nvPr>
        </p:nvSpPr>
        <p:spPr>
          <a:xfrm>
            <a:off x="180" y="1122362"/>
            <a:ext cx="12192000" cy="41171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de-DE" dirty="0"/>
              <a:t>Image</a:t>
            </a:r>
          </a:p>
        </p:txBody>
      </p:sp>
      <p:sp>
        <p:nvSpPr>
          <p:cNvPr id="6" name="Textplatzhalter 3"/>
          <p:cNvSpPr>
            <a:spLocks noGrp="1"/>
          </p:cNvSpPr>
          <p:nvPr>
            <p:ph type="body" sz="quarter" idx="16" hasCustomPrompt="1"/>
          </p:nvPr>
        </p:nvSpPr>
        <p:spPr>
          <a:xfrm>
            <a:off x="1873624" y="360000"/>
            <a:ext cx="8444752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44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4183621022"/>
      </p:ext>
    </p:extLst>
  </p:cSld>
  <p:clrMapOvr>
    <a:masterClrMapping/>
  </p:clrMapOvr>
</p:sldLayout>
</file>

<file path=ppt/slideLayouts/slideLayout20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Image_Left_with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5">
            <a:extLst>
              <a:ext uri="{8CBBFA71-49E0-417C-ADCC-92BF17CF78D0}">
                <a16:creationId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xmlns="" id="{33BE6D63-C4FD-4DD9-9FDF-F6471654DE83}"/>
              </a:ext>
            </a:extLst>
          </p:cNvPr>
          <p:cNvSpPr>
            <a:spLocks noGrp="1"/>
          </p:cNvSpPr>
          <p:nvPr>
            <p:ph type="pic"/>
          </p:nvPr>
        </p:nvSpPr>
        <p:spPr>
          <a:xfrm>
            <a:off x="728300" y="555462"/>
            <a:ext cx="5176838" cy="5747077"/>
          </a:xfrm>
          <a:prstGeom prst="rect">
            <a:avLst/>
          </a:prstGeom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3" name="Textplatzhalter 3">
            <a:extLst>
              <a:ext uri="{EBB6228C-0633-4BD7-8858-BC15177D7117}">
                <a16:creationId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xmlns="" id="{BD4558B9-7B9F-4167-9A1E-42977EE905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3354" y="6431924"/>
            <a:ext cx="4126729" cy="2713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1600" b="0" i="0" spc="50" baseline="0" dirty="0">
                <a:solidFill>
                  <a:schemeClr val="bg2">
                    <a:lumMod val="75000"/>
                  </a:schemeClr>
                </a:solidFill>
                <a:latin typeface="Calibri"/>
              </a:defRPr>
            </a:lvl1pPr>
          </a:lstStyle>
          <a:p>
            <a:pPr lvl="0"/>
            <a:r>
              <a:rPr lang="en-US" dirty="0"/>
              <a:t>© Copyright info / more information </a:t>
            </a:r>
          </a:p>
        </p:txBody>
      </p:sp>
      <p:sp>
        <p:nvSpPr>
          <p:cNvPr id="4" name="Textplatzhalter 3">
            <a:extLst>
              <a:ext uri="{03348428-5331-4AB1-90AD-902E25BB64DE}">
                <a16:creationId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xmlns="" id="{75D64EE7-56E6-40FB-9D28-6F71A1806E36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6286861" y="539500"/>
            <a:ext cx="5176837" cy="54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buNone/>
              <a:defRPr lang="en-US" sz="4400" b="1" i="0" spc="50" baseline="0" dirty="0">
                <a:solidFill>
                  <a:srgbClr val="272727"/>
                </a:solidFill>
                <a:latin typeface="Calibri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5" name="Text Placeholder 3">
            <a:extLst>
              <a:ext uri="{CCCBBABC-709D-4809-AB5D-9DEE581D17C7}">
                <a16:creationId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xmlns="" id="{D7E18CC3-7C7A-49AA-80F8-0A10BAF39353}"/>
              </a:ext>
            </a:extLst>
          </p:cNvPr>
          <p:cNvSpPr>
            <a:spLocks noGrp="1"/>
          </p:cNvSpPr>
          <p:nvPr>
            <p:ph type="body" idx="3"/>
          </p:nvPr>
        </p:nvSpPr>
        <p:spPr>
          <a:xfrm>
            <a:off x="6286861" y="1197204"/>
            <a:ext cx="5176837" cy="5190896"/>
          </a:xfrm>
          <a:prstGeom prst="rect">
            <a:avLst/>
          </a:prstGeom>
        </p:spPr>
        <p:txBody>
          <a:bodyPr vert="horz" rtlCol="0" anchor="ctr"/>
          <a:lstStyle>
            <a:lvl1pPr marL="0" lvl="0" indent="0" algn="ctr">
              <a:buNone/>
              <a:defRPr lang="en-US" sz="3600" dirty="0">
                <a:latin typeface="Calibri"/>
              </a:defRPr>
            </a:lvl1pPr>
            <a:lvl2pPr marL="457200" lvl="1" indent="0">
              <a:buNone/>
              <a:defRPr lang="en-US" dirty="0">
                <a:latin typeface="Calibri"/>
              </a:defRPr>
            </a:lvl2pPr>
            <a:lvl3pPr marL="914400" lvl="2" indent="0">
              <a:buNone/>
              <a:defRPr lang="en-US" dirty="0">
                <a:latin typeface="Calibri"/>
              </a:defRPr>
            </a:lvl3pPr>
            <a:lvl4pPr marL="1371600" lvl="3" indent="0">
              <a:buFont typeface="Arial"/>
              <a:buNone/>
              <a:defRPr lang="en-US" dirty="0">
                <a:latin typeface="Calibri"/>
              </a:defRPr>
            </a:lvl4pPr>
            <a:lvl5pPr marL="1828800" lvl="4" indent="0">
              <a:buNone/>
              <a:defRPr lang="en-US" dirty="0">
                <a:latin typeface="Calibri"/>
              </a:defRPr>
            </a:lvl5pPr>
          </a:lstStyle>
          <a:p>
            <a:pPr lvl="0"/>
            <a:r>
              <a:rPr lang="en-US" dirty="0"/>
              <a:t>Text Box</a:t>
            </a:r>
          </a:p>
        </p:txBody>
      </p:sp>
    </p:spTree>
    <p:extLst>
      <p:ext uri="{BB962C8B-B14F-4D97-AF65-F5344CB8AC3E}">
        <p14:creationId xmlns:p14="http://schemas.microsoft.com/office/powerpoint/2010/main" val="2249899654"/>
      </p:ext>
      <p:ext uri="{85BADFED-6A6C-4827-894F-E156C9380797}">
        <p14:creationId xmlns:p14="http://schemas.microsoft.com/office/powerpoint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xmlns="" val="1632891707026"/>
      </p:ext>
    </p:extLst>
  </p:cSld>
  <p:clrMapOvr>
    <a:masterClrMapping/>
  </p:clrMapOvr>
</p:sldLayout>
</file>

<file path=ppt/slideLayouts/slideLayout20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with_graph">
  <p:cSld name="Title_with_graph"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33"/>
          <p:cNvSpPr txBox="1">
            <a:spLocks noGrp="1"/>
          </p:cNvSpPr>
          <p:nvPr>
            <p:ph type="body" idx="1"/>
          </p:nvPr>
        </p:nvSpPr>
        <p:spPr>
          <a:xfrm>
            <a:off x="728300" y="360000"/>
            <a:ext cx="10735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7" name="Google Shape;177;p33"/>
          <p:cNvSpPr txBox="1">
            <a:spLocks noGrp="1"/>
          </p:cNvSpPr>
          <p:nvPr>
            <p:ph type="body" idx="2"/>
          </p:nvPr>
        </p:nvSpPr>
        <p:spPr>
          <a:xfrm>
            <a:off x="728300" y="6413500"/>
            <a:ext cx="6902489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929292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2929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8" name="Google Shape;178;p33"/>
          <p:cNvSpPr>
            <a:spLocks noGrp="1"/>
          </p:cNvSpPr>
          <p:nvPr>
            <p:ph type="chart" idx="3"/>
          </p:nvPr>
        </p:nvSpPr>
        <p:spPr>
          <a:xfrm>
            <a:off x="728300" y="1079500"/>
            <a:ext cx="10734675" cy="53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0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with_graph">
  <p:cSld name="Title_with_graph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61"/>
          <p:cNvSpPr txBox="1">
            <a:spLocks noGrp="1"/>
          </p:cNvSpPr>
          <p:nvPr>
            <p:ph type="body" idx="1"/>
          </p:nvPr>
        </p:nvSpPr>
        <p:spPr>
          <a:xfrm>
            <a:off x="728300" y="360000"/>
            <a:ext cx="10735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61"/>
          <p:cNvSpPr txBox="1">
            <a:spLocks noGrp="1"/>
          </p:cNvSpPr>
          <p:nvPr>
            <p:ph type="body" idx="2"/>
          </p:nvPr>
        </p:nvSpPr>
        <p:spPr>
          <a:xfrm>
            <a:off x="728300" y="6413500"/>
            <a:ext cx="6902489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929292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2929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61"/>
          <p:cNvSpPr>
            <a:spLocks noGrp="1"/>
          </p:cNvSpPr>
          <p:nvPr>
            <p:ph type="chart" idx="3"/>
          </p:nvPr>
        </p:nvSpPr>
        <p:spPr>
          <a:xfrm>
            <a:off x="728300" y="1079500"/>
            <a:ext cx="10734675" cy="53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09307486"/>
      </p:ext>
    </p:extLst>
  </p:cSld>
  <p:clrMapOvr>
    <a:masterClrMapping/>
  </p:clrMapOvr>
</p:sldLayout>
</file>

<file path=ppt/slideLayouts/slideLayout20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with_6_graphs">
  <p:cSld name="Title_with_6_graphs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6"/>
          <p:cNvSpPr/>
          <p:nvPr/>
        </p:nvSpPr>
        <p:spPr>
          <a:xfrm>
            <a:off x="728277" y="3820910"/>
            <a:ext cx="3449798" cy="2595033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96"/>
          <p:cNvSpPr/>
          <p:nvPr/>
        </p:nvSpPr>
        <p:spPr>
          <a:xfrm>
            <a:off x="4371101" y="3818462"/>
            <a:ext cx="3449798" cy="2595033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96"/>
          <p:cNvSpPr/>
          <p:nvPr/>
        </p:nvSpPr>
        <p:spPr>
          <a:xfrm>
            <a:off x="8013899" y="3818462"/>
            <a:ext cx="3449798" cy="2595033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96"/>
          <p:cNvSpPr/>
          <p:nvPr/>
        </p:nvSpPr>
        <p:spPr>
          <a:xfrm>
            <a:off x="4371101" y="1079498"/>
            <a:ext cx="3449798" cy="2595033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96"/>
          <p:cNvSpPr/>
          <p:nvPr/>
        </p:nvSpPr>
        <p:spPr>
          <a:xfrm>
            <a:off x="8013900" y="1075681"/>
            <a:ext cx="3449798" cy="2595033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96"/>
          <p:cNvSpPr/>
          <p:nvPr/>
        </p:nvSpPr>
        <p:spPr>
          <a:xfrm>
            <a:off x="728300" y="1079498"/>
            <a:ext cx="3449798" cy="2595033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96"/>
          <p:cNvSpPr txBox="1">
            <a:spLocks noGrp="1"/>
          </p:cNvSpPr>
          <p:nvPr>
            <p:ph type="body" idx="1"/>
          </p:nvPr>
        </p:nvSpPr>
        <p:spPr>
          <a:xfrm>
            <a:off x="728300" y="360000"/>
            <a:ext cx="10735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Google Shape;23;p96"/>
          <p:cNvSpPr txBox="1">
            <a:spLocks noGrp="1"/>
          </p:cNvSpPr>
          <p:nvPr>
            <p:ph type="body" idx="2"/>
          </p:nvPr>
        </p:nvSpPr>
        <p:spPr>
          <a:xfrm>
            <a:off x="728300" y="6413500"/>
            <a:ext cx="6902489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929292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2929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Google Shape;24;p96"/>
          <p:cNvSpPr>
            <a:spLocks noGrp="1"/>
          </p:cNvSpPr>
          <p:nvPr>
            <p:ph type="chart" idx="3"/>
          </p:nvPr>
        </p:nvSpPr>
        <p:spPr>
          <a:xfrm>
            <a:off x="728300" y="1075681"/>
            <a:ext cx="3449798" cy="2595033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Google Shape;25;p96"/>
          <p:cNvSpPr>
            <a:spLocks noGrp="1"/>
          </p:cNvSpPr>
          <p:nvPr>
            <p:ph type="chart" idx="4"/>
          </p:nvPr>
        </p:nvSpPr>
        <p:spPr>
          <a:xfrm>
            <a:off x="4371101" y="1075681"/>
            <a:ext cx="3449798" cy="2595033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Google Shape;26;p96"/>
          <p:cNvSpPr>
            <a:spLocks noGrp="1"/>
          </p:cNvSpPr>
          <p:nvPr>
            <p:ph type="chart" idx="5"/>
          </p:nvPr>
        </p:nvSpPr>
        <p:spPr>
          <a:xfrm>
            <a:off x="8013899" y="1079498"/>
            <a:ext cx="3449798" cy="2595033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Google Shape;27;p96"/>
          <p:cNvSpPr>
            <a:spLocks noGrp="1"/>
          </p:cNvSpPr>
          <p:nvPr>
            <p:ph type="chart" idx="6"/>
          </p:nvPr>
        </p:nvSpPr>
        <p:spPr>
          <a:xfrm>
            <a:off x="728264" y="3818462"/>
            <a:ext cx="3449798" cy="2595033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Google Shape;28;p96"/>
          <p:cNvSpPr>
            <a:spLocks noGrp="1"/>
          </p:cNvSpPr>
          <p:nvPr>
            <p:ph type="chart" idx="7"/>
          </p:nvPr>
        </p:nvSpPr>
        <p:spPr>
          <a:xfrm>
            <a:off x="4371088" y="3822284"/>
            <a:ext cx="3449798" cy="2595033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Google Shape;29;p96"/>
          <p:cNvSpPr>
            <a:spLocks noGrp="1"/>
          </p:cNvSpPr>
          <p:nvPr>
            <p:ph type="chart" idx="8"/>
          </p:nvPr>
        </p:nvSpPr>
        <p:spPr>
          <a:xfrm>
            <a:off x="8013876" y="3822284"/>
            <a:ext cx="3449798" cy="2595033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257253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0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with_2_graphs">
  <p:cSld name="Title_with_2_graphs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97"/>
          <p:cNvSpPr/>
          <p:nvPr/>
        </p:nvSpPr>
        <p:spPr>
          <a:xfrm>
            <a:off x="728299" y="1079498"/>
            <a:ext cx="5308433" cy="5308602"/>
          </a:xfrm>
          <a:prstGeom prst="rect">
            <a:avLst/>
          </a:prstGeom>
          <a:solidFill>
            <a:srgbClr val="E7E7E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97"/>
          <p:cNvSpPr/>
          <p:nvPr/>
        </p:nvSpPr>
        <p:spPr>
          <a:xfrm>
            <a:off x="6155267" y="1079498"/>
            <a:ext cx="5308433" cy="5308602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97"/>
          <p:cNvSpPr txBox="1">
            <a:spLocks noGrp="1"/>
          </p:cNvSpPr>
          <p:nvPr>
            <p:ph type="body" idx="1"/>
          </p:nvPr>
        </p:nvSpPr>
        <p:spPr>
          <a:xfrm>
            <a:off x="728300" y="360000"/>
            <a:ext cx="10735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" name="Google Shape;34;p97"/>
          <p:cNvSpPr txBox="1">
            <a:spLocks noGrp="1"/>
          </p:cNvSpPr>
          <p:nvPr>
            <p:ph type="body" idx="2"/>
          </p:nvPr>
        </p:nvSpPr>
        <p:spPr>
          <a:xfrm>
            <a:off x="728300" y="6413500"/>
            <a:ext cx="6902489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929292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2929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Google Shape;35;p97"/>
          <p:cNvSpPr>
            <a:spLocks noGrp="1"/>
          </p:cNvSpPr>
          <p:nvPr>
            <p:ph type="chart" idx="3"/>
          </p:nvPr>
        </p:nvSpPr>
        <p:spPr>
          <a:xfrm>
            <a:off x="728299" y="1079498"/>
            <a:ext cx="5308433" cy="5308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Google Shape;36;p97"/>
          <p:cNvSpPr>
            <a:spLocks noGrp="1"/>
          </p:cNvSpPr>
          <p:nvPr>
            <p:ph type="chart" idx="4"/>
          </p:nvPr>
        </p:nvSpPr>
        <p:spPr>
          <a:xfrm>
            <a:off x="6155267" y="1079498"/>
            <a:ext cx="5308433" cy="5308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66117190"/>
      </p:ext>
    </p:extLst>
  </p:cSld>
  <p:clrMapOvr>
    <a:masterClrMapping/>
  </p:clrMapOvr>
</p:sldLayout>
</file>

<file path=ppt/slideLayouts/slideLayout20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with_4_graphs">
  <p:cSld name="Title_with_4_graph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8"/>
          <p:cNvSpPr/>
          <p:nvPr/>
        </p:nvSpPr>
        <p:spPr>
          <a:xfrm>
            <a:off x="728299" y="1079498"/>
            <a:ext cx="5333098" cy="2583168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98"/>
          <p:cNvSpPr/>
          <p:nvPr/>
        </p:nvSpPr>
        <p:spPr>
          <a:xfrm>
            <a:off x="728299" y="3812529"/>
            <a:ext cx="5333098" cy="2583168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98"/>
          <p:cNvSpPr/>
          <p:nvPr/>
        </p:nvSpPr>
        <p:spPr>
          <a:xfrm>
            <a:off x="6130603" y="1079498"/>
            <a:ext cx="5333098" cy="2583168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98"/>
          <p:cNvSpPr/>
          <p:nvPr/>
        </p:nvSpPr>
        <p:spPr>
          <a:xfrm>
            <a:off x="6130603" y="3812529"/>
            <a:ext cx="5333098" cy="2583168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98"/>
          <p:cNvSpPr txBox="1">
            <a:spLocks noGrp="1"/>
          </p:cNvSpPr>
          <p:nvPr>
            <p:ph type="body" idx="1"/>
          </p:nvPr>
        </p:nvSpPr>
        <p:spPr>
          <a:xfrm>
            <a:off x="728300" y="360000"/>
            <a:ext cx="10735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Google Shape;43;p98"/>
          <p:cNvSpPr txBox="1">
            <a:spLocks noGrp="1"/>
          </p:cNvSpPr>
          <p:nvPr>
            <p:ph type="body" idx="2"/>
          </p:nvPr>
        </p:nvSpPr>
        <p:spPr>
          <a:xfrm>
            <a:off x="728300" y="6413500"/>
            <a:ext cx="6902489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929292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2929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98"/>
          <p:cNvSpPr>
            <a:spLocks noGrp="1"/>
          </p:cNvSpPr>
          <p:nvPr>
            <p:ph type="chart" idx="3"/>
          </p:nvPr>
        </p:nvSpPr>
        <p:spPr>
          <a:xfrm>
            <a:off x="716844" y="3794726"/>
            <a:ext cx="5333097" cy="2589103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Google Shape;45;p98"/>
          <p:cNvSpPr>
            <a:spLocks noGrp="1"/>
          </p:cNvSpPr>
          <p:nvPr>
            <p:ph type="chart" idx="4"/>
          </p:nvPr>
        </p:nvSpPr>
        <p:spPr>
          <a:xfrm>
            <a:off x="6119147" y="3794726"/>
            <a:ext cx="5333097" cy="2589102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Google Shape;46;p98"/>
          <p:cNvSpPr>
            <a:spLocks noGrp="1"/>
          </p:cNvSpPr>
          <p:nvPr>
            <p:ph type="chart" idx="5"/>
          </p:nvPr>
        </p:nvSpPr>
        <p:spPr>
          <a:xfrm>
            <a:off x="716844" y="1079498"/>
            <a:ext cx="5333097" cy="2589103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Google Shape;47;p98"/>
          <p:cNvSpPr>
            <a:spLocks noGrp="1"/>
          </p:cNvSpPr>
          <p:nvPr>
            <p:ph type="chart" idx="6"/>
          </p:nvPr>
        </p:nvSpPr>
        <p:spPr>
          <a:xfrm>
            <a:off x="6130603" y="1076115"/>
            <a:ext cx="5333097" cy="2589102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11043277"/>
      </p:ext>
    </p:extLst>
  </p:cSld>
  <p:clrMapOvr>
    <a:masterClrMapping/>
  </p:clrMapOvr>
</p:sldLayout>
</file>

<file path=ppt/slideLayouts/slideLayout20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_left_text_right">
  <p:cSld name="Image_left_text_righ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99"/>
          <p:cNvSpPr>
            <a:spLocks noGrp="1"/>
          </p:cNvSpPr>
          <p:nvPr>
            <p:ph type="pic" idx="2"/>
          </p:nvPr>
        </p:nvSpPr>
        <p:spPr>
          <a:xfrm>
            <a:off x="0" y="0"/>
            <a:ext cx="6094379" cy="6858001"/>
          </a:xfrm>
          <a:prstGeom prst="rect">
            <a:avLst/>
          </a:prstGeom>
          <a:noFill/>
          <a:ln>
            <a:noFill/>
          </a:ln>
        </p:spPr>
      </p:sp>
      <p:sp>
        <p:nvSpPr>
          <p:cNvPr id="50" name="Google Shape;50;p99"/>
          <p:cNvSpPr txBox="1">
            <a:spLocks noGrp="1"/>
          </p:cNvSpPr>
          <p:nvPr>
            <p:ph type="body" idx="1"/>
          </p:nvPr>
        </p:nvSpPr>
        <p:spPr>
          <a:xfrm>
            <a:off x="6887146" y="908999"/>
            <a:ext cx="4515327" cy="50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Google Shape;51;p99"/>
          <p:cNvSpPr txBox="1">
            <a:spLocks noGrp="1"/>
          </p:cNvSpPr>
          <p:nvPr>
            <p:ph type="body" idx="3"/>
          </p:nvPr>
        </p:nvSpPr>
        <p:spPr>
          <a:xfrm>
            <a:off x="983824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06435361"/>
      </p:ext>
    </p:extLst>
  </p:cSld>
  <p:clrMapOvr>
    <a:masterClrMapping/>
  </p:clrMapOvr>
</p:sldLayout>
</file>

<file path=ppt/slideLayouts/slideLayout20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_right_text_left">
  <p:cSld name="Image_right_text_lef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0"/>
          <p:cNvSpPr>
            <a:spLocks noGrp="1"/>
          </p:cNvSpPr>
          <p:nvPr>
            <p:ph type="pic" idx="2"/>
          </p:nvPr>
        </p:nvSpPr>
        <p:spPr>
          <a:xfrm>
            <a:off x="6097620" y="-1"/>
            <a:ext cx="6094380" cy="6858001"/>
          </a:xfrm>
          <a:prstGeom prst="rect">
            <a:avLst/>
          </a:prstGeom>
          <a:noFill/>
          <a:ln>
            <a:noFill/>
          </a:ln>
        </p:spPr>
      </p:sp>
      <p:sp>
        <p:nvSpPr>
          <p:cNvPr id="54" name="Google Shape;54;p100"/>
          <p:cNvSpPr txBox="1">
            <a:spLocks noGrp="1"/>
          </p:cNvSpPr>
          <p:nvPr>
            <p:ph type="body" idx="1"/>
          </p:nvPr>
        </p:nvSpPr>
        <p:spPr>
          <a:xfrm>
            <a:off x="789525" y="908999"/>
            <a:ext cx="4515327" cy="50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00"/>
          <p:cNvSpPr txBox="1">
            <a:spLocks noGrp="1"/>
          </p:cNvSpPr>
          <p:nvPr>
            <p:ph type="body" idx="3"/>
          </p:nvPr>
        </p:nvSpPr>
        <p:spPr>
          <a:xfrm>
            <a:off x="7081841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62323717"/>
      </p:ext>
    </p:extLst>
  </p:cSld>
  <p:clrMapOvr>
    <a:masterClrMapping/>
  </p:clrMapOvr>
</p:sldLayout>
</file>

<file path=ppt/slideLayouts/slideLayout20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subtitle_Image_left_green_textbox_right">
  <p:cSld name="Title_subtitle_Image_left_green_textbox_righ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01"/>
          <p:cNvSpPr/>
          <p:nvPr/>
        </p:nvSpPr>
        <p:spPr>
          <a:xfrm>
            <a:off x="6096000" y="1604848"/>
            <a:ext cx="5358337" cy="4839449"/>
          </a:xfrm>
          <a:prstGeom prst="rect">
            <a:avLst/>
          </a:prstGeom>
          <a:solidFill>
            <a:srgbClr val="C0CC5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101"/>
          <p:cNvSpPr/>
          <p:nvPr/>
        </p:nvSpPr>
        <p:spPr>
          <a:xfrm>
            <a:off x="737663" y="1604849"/>
            <a:ext cx="5358337" cy="483944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101"/>
          <p:cNvSpPr>
            <a:spLocks noGrp="1"/>
          </p:cNvSpPr>
          <p:nvPr>
            <p:ph type="pic" idx="2"/>
          </p:nvPr>
        </p:nvSpPr>
        <p:spPr>
          <a:xfrm>
            <a:off x="1159167" y="1946787"/>
            <a:ext cx="4515327" cy="4155572"/>
          </a:xfrm>
          <a:prstGeom prst="rect">
            <a:avLst/>
          </a:prstGeom>
          <a:noFill/>
          <a:ln>
            <a:noFill/>
          </a:ln>
        </p:spPr>
      </p:sp>
      <p:sp>
        <p:nvSpPr>
          <p:cNvPr id="60" name="Google Shape;60;p101"/>
          <p:cNvSpPr txBox="1">
            <a:spLocks noGrp="1"/>
          </p:cNvSpPr>
          <p:nvPr>
            <p:ph type="body" idx="1"/>
          </p:nvPr>
        </p:nvSpPr>
        <p:spPr>
          <a:xfrm>
            <a:off x="6381751" y="1604848"/>
            <a:ext cx="4781549" cy="48394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2727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Google Shape;61;p101"/>
          <p:cNvSpPr txBox="1">
            <a:spLocks noGrp="1"/>
          </p:cNvSpPr>
          <p:nvPr>
            <p:ph type="body" idx="3"/>
          </p:nvPr>
        </p:nvSpPr>
        <p:spPr>
          <a:xfrm>
            <a:off x="737663" y="900000"/>
            <a:ext cx="10716675" cy="704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737373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101"/>
          <p:cNvSpPr txBox="1">
            <a:spLocks noGrp="1"/>
          </p:cNvSpPr>
          <p:nvPr>
            <p:ph type="body" idx="4"/>
          </p:nvPr>
        </p:nvSpPr>
        <p:spPr>
          <a:xfrm>
            <a:off x="728300" y="360000"/>
            <a:ext cx="10735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101"/>
          <p:cNvSpPr txBox="1">
            <a:spLocks noGrp="1"/>
          </p:cNvSpPr>
          <p:nvPr>
            <p:ph type="body" idx="5"/>
          </p:nvPr>
        </p:nvSpPr>
        <p:spPr>
          <a:xfrm>
            <a:off x="1353465" y="6514883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214005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160">
          <p15:clr>
            <a:srgbClr val="FBAE40"/>
          </p15:clr>
        </p15:guide>
      </p15:sldGuideLst>
    </p:ext>
  </p:extLst>
</p:sldLayout>
</file>

<file path=ppt/slideLayouts/slideLayout20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subtitle_Image_right_green_textbox_left">
  <p:cSld name="Title_subtitle_Image_right_green_textbox_lef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02"/>
          <p:cNvSpPr/>
          <p:nvPr/>
        </p:nvSpPr>
        <p:spPr>
          <a:xfrm>
            <a:off x="737663" y="1604848"/>
            <a:ext cx="5358337" cy="4839449"/>
          </a:xfrm>
          <a:prstGeom prst="rect">
            <a:avLst/>
          </a:prstGeom>
          <a:solidFill>
            <a:srgbClr val="C0CC5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102"/>
          <p:cNvSpPr/>
          <p:nvPr/>
        </p:nvSpPr>
        <p:spPr>
          <a:xfrm>
            <a:off x="6098409" y="1604848"/>
            <a:ext cx="5358337" cy="483944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</a:t>
            </a: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102"/>
          <p:cNvSpPr>
            <a:spLocks noGrp="1"/>
          </p:cNvSpPr>
          <p:nvPr>
            <p:ph type="pic" idx="2"/>
          </p:nvPr>
        </p:nvSpPr>
        <p:spPr>
          <a:xfrm>
            <a:off x="6519913" y="1946786"/>
            <a:ext cx="4515327" cy="41555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2"/>
          <p:cNvSpPr txBox="1">
            <a:spLocks noGrp="1"/>
          </p:cNvSpPr>
          <p:nvPr>
            <p:ph type="body" idx="1"/>
          </p:nvPr>
        </p:nvSpPr>
        <p:spPr>
          <a:xfrm>
            <a:off x="1026056" y="1604847"/>
            <a:ext cx="4781549" cy="48394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2727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Google Shape;69;p102"/>
          <p:cNvSpPr txBox="1">
            <a:spLocks noGrp="1"/>
          </p:cNvSpPr>
          <p:nvPr>
            <p:ph type="body" idx="3"/>
          </p:nvPr>
        </p:nvSpPr>
        <p:spPr>
          <a:xfrm>
            <a:off x="737663" y="900000"/>
            <a:ext cx="10716675" cy="704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737373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Google Shape;70;p102"/>
          <p:cNvSpPr txBox="1">
            <a:spLocks noGrp="1"/>
          </p:cNvSpPr>
          <p:nvPr>
            <p:ph type="body" idx="4"/>
          </p:nvPr>
        </p:nvSpPr>
        <p:spPr>
          <a:xfrm>
            <a:off x="728300" y="360000"/>
            <a:ext cx="10735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Google Shape;71;p102"/>
          <p:cNvSpPr txBox="1">
            <a:spLocks noGrp="1"/>
          </p:cNvSpPr>
          <p:nvPr>
            <p:ph type="body" idx="5"/>
          </p:nvPr>
        </p:nvSpPr>
        <p:spPr>
          <a:xfrm>
            <a:off x="6714211" y="6514883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474989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16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with_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3"/>
          <p:cNvSpPr>
            <a:spLocks noGrp="1"/>
          </p:cNvSpPr>
          <p:nvPr>
            <p:ph type="body" sz="quarter" idx="14" hasCustomPrompt="1"/>
          </p:nvPr>
        </p:nvSpPr>
        <p:spPr>
          <a:xfrm>
            <a:off x="728300" y="360000"/>
            <a:ext cx="10735400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44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Title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0" hasCustomPrompt="1"/>
          </p:nvPr>
        </p:nvSpPr>
        <p:spPr>
          <a:xfrm>
            <a:off x="728300" y="6413500"/>
            <a:ext cx="6902489" cy="2794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20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Source:</a:t>
            </a:r>
            <a:endParaRPr lang="de-DE" dirty="0"/>
          </a:p>
        </p:txBody>
      </p:sp>
      <p:sp>
        <p:nvSpPr>
          <p:cNvPr id="9" name="Chart Placeholder 8"/>
          <p:cNvSpPr>
            <a:spLocks noGrp="1"/>
          </p:cNvSpPr>
          <p:nvPr>
            <p:ph type="chart" sz="quarter" idx="21" hasCustomPrompt="1"/>
          </p:nvPr>
        </p:nvSpPr>
        <p:spPr>
          <a:xfrm>
            <a:off x="728300" y="1079500"/>
            <a:ext cx="10734675" cy="5308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Graph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72227310"/>
      </p:ext>
    </p:extLst>
  </p:cSld>
  <p:clrMapOvr>
    <a:masterClrMapping/>
  </p:clrMapOvr>
</p:sldLayout>
</file>

<file path=ppt/slideLayouts/slideLayout2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_right_grey_textbox_left">
  <p:cSld name="Image_right_grey_textbox_lef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03"/>
          <p:cNvSpPr/>
          <p:nvPr/>
        </p:nvSpPr>
        <p:spPr>
          <a:xfrm>
            <a:off x="0" y="0"/>
            <a:ext cx="6093591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p103"/>
          <p:cNvSpPr txBox="1">
            <a:spLocks noGrp="1"/>
          </p:cNvSpPr>
          <p:nvPr>
            <p:ph type="body" idx="1"/>
          </p:nvPr>
        </p:nvSpPr>
        <p:spPr>
          <a:xfrm>
            <a:off x="736600" y="583198"/>
            <a:ext cx="4622806" cy="56916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2727"/>
              </a:buClr>
              <a:buSzPts val="3600"/>
              <a:buFont typeface="Arial"/>
              <a:buNone/>
              <a:defRPr sz="36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Google Shape;75;p103"/>
          <p:cNvSpPr>
            <a:spLocks noGrp="1"/>
          </p:cNvSpPr>
          <p:nvPr>
            <p:ph type="pic" idx="2"/>
          </p:nvPr>
        </p:nvSpPr>
        <p:spPr>
          <a:xfrm>
            <a:off x="6524629" y="583200"/>
            <a:ext cx="5241154" cy="5691600"/>
          </a:xfrm>
          <a:prstGeom prst="rect">
            <a:avLst/>
          </a:prstGeom>
          <a:noFill/>
          <a:ln>
            <a:noFill/>
          </a:ln>
        </p:spPr>
      </p:sp>
      <p:sp>
        <p:nvSpPr>
          <p:cNvPr id="76" name="Google Shape;76;p103"/>
          <p:cNvSpPr txBox="1">
            <a:spLocks noGrp="1"/>
          </p:cNvSpPr>
          <p:nvPr>
            <p:ph type="body" idx="3"/>
          </p:nvPr>
        </p:nvSpPr>
        <p:spPr>
          <a:xfrm>
            <a:off x="7081841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691189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160">
          <p15:clr>
            <a:srgbClr val="FBAE40"/>
          </p15:clr>
        </p15:guide>
      </p15:sldGuideLst>
    </p:ext>
  </p:extLst>
</p:sldLayout>
</file>

<file path=ppt/slideLayouts/slideLayout2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_left_grey_textbox_right">
  <p:cSld name="Image_left_grey_textbox_righ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04"/>
          <p:cNvSpPr/>
          <p:nvPr/>
        </p:nvSpPr>
        <p:spPr>
          <a:xfrm>
            <a:off x="6098409" y="0"/>
            <a:ext cx="6093591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104"/>
          <p:cNvSpPr>
            <a:spLocks noGrp="1"/>
          </p:cNvSpPr>
          <p:nvPr>
            <p:ph type="pic" idx="2"/>
          </p:nvPr>
        </p:nvSpPr>
        <p:spPr>
          <a:xfrm>
            <a:off x="426220" y="583200"/>
            <a:ext cx="5241154" cy="5691600"/>
          </a:xfrm>
          <a:prstGeom prst="rect">
            <a:avLst/>
          </a:prstGeom>
          <a:noFill/>
          <a:ln>
            <a:noFill/>
          </a:ln>
        </p:spPr>
      </p:sp>
      <p:sp>
        <p:nvSpPr>
          <p:cNvPr id="80" name="Google Shape;80;p104"/>
          <p:cNvSpPr txBox="1">
            <a:spLocks noGrp="1"/>
          </p:cNvSpPr>
          <p:nvPr>
            <p:ph type="body" idx="1"/>
          </p:nvPr>
        </p:nvSpPr>
        <p:spPr>
          <a:xfrm>
            <a:off x="983824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Google Shape;81;p104"/>
          <p:cNvSpPr txBox="1">
            <a:spLocks noGrp="1"/>
          </p:cNvSpPr>
          <p:nvPr>
            <p:ph type="body" idx="3"/>
          </p:nvPr>
        </p:nvSpPr>
        <p:spPr>
          <a:xfrm>
            <a:off x="6833801" y="583198"/>
            <a:ext cx="4622806" cy="56916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2727"/>
              </a:buClr>
              <a:buSzPts val="3600"/>
              <a:buFont typeface="Arial"/>
              <a:buNone/>
              <a:defRPr sz="36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310067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160">
          <p15:clr>
            <a:srgbClr val="FBAE40"/>
          </p15:clr>
        </p15:guide>
      </p15:sldGuideLst>
    </p:ext>
  </p:extLst>
</p:sldLayout>
</file>

<file path=ppt/slideLayouts/slideLayout2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_left_green_textbox_right">
  <p:cSld name="Image_left_green_textbox_righ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05"/>
          <p:cNvSpPr/>
          <p:nvPr/>
        </p:nvSpPr>
        <p:spPr>
          <a:xfrm>
            <a:off x="6098409" y="0"/>
            <a:ext cx="6096000" cy="6858000"/>
          </a:xfrm>
          <a:prstGeom prst="rect">
            <a:avLst/>
          </a:prstGeom>
          <a:solidFill>
            <a:srgbClr val="C0CC5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p105"/>
          <p:cNvSpPr>
            <a:spLocks noGrp="1"/>
          </p:cNvSpPr>
          <p:nvPr>
            <p:ph type="pic" idx="2"/>
          </p:nvPr>
        </p:nvSpPr>
        <p:spPr>
          <a:xfrm>
            <a:off x="426220" y="583200"/>
            <a:ext cx="5241154" cy="5691600"/>
          </a:xfrm>
          <a:prstGeom prst="rect">
            <a:avLst/>
          </a:prstGeom>
          <a:noFill/>
          <a:ln>
            <a:noFill/>
          </a:ln>
        </p:spPr>
      </p:sp>
      <p:sp>
        <p:nvSpPr>
          <p:cNvPr id="85" name="Google Shape;85;p105"/>
          <p:cNvSpPr txBox="1">
            <a:spLocks noGrp="1"/>
          </p:cNvSpPr>
          <p:nvPr>
            <p:ph type="body" idx="1"/>
          </p:nvPr>
        </p:nvSpPr>
        <p:spPr>
          <a:xfrm>
            <a:off x="983824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6" name="Google Shape;86;p105"/>
          <p:cNvSpPr txBox="1">
            <a:spLocks noGrp="1"/>
          </p:cNvSpPr>
          <p:nvPr>
            <p:ph type="body" idx="3"/>
          </p:nvPr>
        </p:nvSpPr>
        <p:spPr>
          <a:xfrm>
            <a:off x="6833801" y="583198"/>
            <a:ext cx="4622806" cy="56916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2727"/>
              </a:buClr>
              <a:buSzPts val="3600"/>
              <a:buFont typeface="Arial"/>
              <a:buNone/>
              <a:defRPr sz="36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27074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160">
          <p15:clr>
            <a:srgbClr val="FBAE40"/>
          </p15:clr>
        </p15:guide>
      </p15:sldGuideLst>
    </p:ext>
  </p:extLst>
</p:sldLayout>
</file>

<file path=ppt/slideLayouts/slideLayout2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_right_green_textbox_left">
  <p:cSld name="Image_right_green_textbox_left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06"/>
          <p:cNvSpPr/>
          <p:nvPr/>
        </p:nvSpPr>
        <p:spPr>
          <a:xfrm>
            <a:off x="1" y="0"/>
            <a:ext cx="6096000" cy="6858000"/>
          </a:xfrm>
          <a:prstGeom prst="rect">
            <a:avLst/>
          </a:prstGeom>
          <a:solidFill>
            <a:srgbClr val="C0CC5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06"/>
          <p:cNvSpPr>
            <a:spLocks noGrp="1"/>
          </p:cNvSpPr>
          <p:nvPr>
            <p:ph type="pic" idx="2"/>
          </p:nvPr>
        </p:nvSpPr>
        <p:spPr>
          <a:xfrm>
            <a:off x="6524629" y="583200"/>
            <a:ext cx="5241154" cy="5691600"/>
          </a:xfrm>
          <a:prstGeom prst="rect">
            <a:avLst/>
          </a:prstGeom>
          <a:noFill/>
          <a:ln>
            <a:noFill/>
          </a:ln>
        </p:spPr>
      </p:sp>
      <p:sp>
        <p:nvSpPr>
          <p:cNvPr id="90" name="Google Shape;90;p106"/>
          <p:cNvSpPr txBox="1">
            <a:spLocks noGrp="1"/>
          </p:cNvSpPr>
          <p:nvPr>
            <p:ph type="body" idx="1"/>
          </p:nvPr>
        </p:nvSpPr>
        <p:spPr>
          <a:xfrm>
            <a:off x="7081841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1" name="Google Shape;91;p106"/>
          <p:cNvSpPr txBox="1">
            <a:spLocks noGrp="1"/>
          </p:cNvSpPr>
          <p:nvPr>
            <p:ph type="body" idx="3"/>
          </p:nvPr>
        </p:nvSpPr>
        <p:spPr>
          <a:xfrm>
            <a:off x="736600" y="583198"/>
            <a:ext cx="4622806" cy="56916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2727"/>
              </a:buClr>
              <a:buSzPts val="3600"/>
              <a:buFont typeface="Arial"/>
              <a:buNone/>
              <a:defRPr sz="36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104585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160">
          <p15:clr>
            <a:srgbClr val="FBAE40"/>
          </p15:clr>
        </p15:guide>
      </p15:sldGuideLst>
    </p:ext>
  </p:extLst>
</p:sldLayout>
</file>

<file path=ppt/slideLayouts/slideLayout2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/3_image_left_textbox_right">
  <p:cSld name="2/3_image_left_textbox_right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07"/>
          <p:cNvSpPr>
            <a:spLocks noGrp="1"/>
          </p:cNvSpPr>
          <p:nvPr>
            <p:ph type="pic" idx="2"/>
          </p:nvPr>
        </p:nvSpPr>
        <p:spPr>
          <a:xfrm>
            <a:off x="0" y="0"/>
            <a:ext cx="8128800" cy="6857999"/>
          </a:xfrm>
          <a:prstGeom prst="rect">
            <a:avLst/>
          </a:prstGeom>
          <a:noFill/>
          <a:ln>
            <a:noFill/>
          </a:ln>
        </p:spPr>
      </p:sp>
      <p:sp>
        <p:nvSpPr>
          <p:cNvPr id="94" name="Google Shape;94;p107"/>
          <p:cNvSpPr txBox="1">
            <a:spLocks noGrp="1"/>
          </p:cNvSpPr>
          <p:nvPr>
            <p:ph type="body" idx="1"/>
          </p:nvPr>
        </p:nvSpPr>
        <p:spPr>
          <a:xfrm>
            <a:off x="8617350" y="584200"/>
            <a:ext cx="3086100" cy="56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2727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5" name="Google Shape;95;p107"/>
          <p:cNvSpPr txBox="1">
            <a:spLocks noGrp="1"/>
          </p:cNvSpPr>
          <p:nvPr>
            <p:ph type="body" idx="3"/>
          </p:nvPr>
        </p:nvSpPr>
        <p:spPr>
          <a:xfrm>
            <a:off x="2001035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23183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/3_image_right_textbox_left">
  <p:cSld name="2/3_image_right_textbox_left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08"/>
          <p:cNvSpPr>
            <a:spLocks noGrp="1"/>
          </p:cNvSpPr>
          <p:nvPr>
            <p:ph type="pic" idx="2"/>
          </p:nvPr>
        </p:nvSpPr>
        <p:spPr>
          <a:xfrm>
            <a:off x="4063200" y="1"/>
            <a:ext cx="8128800" cy="6857999"/>
          </a:xfrm>
          <a:prstGeom prst="rect">
            <a:avLst/>
          </a:prstGeom>
          <a:noFill/>
          <a:ln>
            <a:noFill/>
          </a:ln>
        </p:spPr>
      </p:sp>
      <p:sp>
        <p:nvSpPr>
          <p:cNvPr id="98" name="Google Shape;98;p108"/>
          <p:cNvSpPr txBox="1">
            <a:spLocks noGrp="1"/>
          </p:cNvSpPr>
          <p:nvPr>
            <p:ph type="body" idx="1"/>
          </p:nvPr>
        </p:nvSpPr>
        <p:spPr>
          <a:xfrm>
            <a:off x="488550" y="584200"/>
            <a:ext cx="3086100" cy="56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2727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9" name="Google Shape;99;p108"/>
          <p:cNvSpPr txBox="1">
            <a:spLocks noGrp="1"/>
          </p:cNvSpPr>
          <p:nvPr>
            <p:ph type="body" idx="3"/>
          </p:nvPr>
        </p:nvSpPr>
        <p:spPr>
          <a:xfrm>
            <a:off x="6063034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04837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2/3_image_left_textbox_right">
  <p:cSld name="1_2/3_image_left_textbox_right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09"/>
          <p:cNvSpPr/>
          <p:nvPr/>
        </p:nvSpPr>
        <p:spPr>
          <a:xfrm>
            <a:off x="8128801" y="0"/>
            <a:ext cx="4063199" cy="6858000"/>
          </a:xfrm>
          <a:prstGeom prst="rect">
            <a:avLst/>
          </a:prstGeom>
          <a:solidFill>
            <a:srgbClr val="C0CC5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109"/>
          <p:cNvSpPr>
            <a:spLocks noGrp="1"/>
          </p:cNvSpPr>
          <p:nvPr>
            <p:ph type="pic" idx="2"/>
          </p:nvPr>
        </p:nvSpPr>
        <p:spPr>
          <a:xfrm>
            <a:off x="0" y="0"/>
            <a:ext cx="8128800" cy="6857999"/>
          </a:xfrm>
          <a:prstGeom prst="rect">
            <a:avLst/>
          </a:prstGeom>
          <a:noFill/>
          <a:ln>
            <a:noFill/>
          </a:ln>
        </p:spPr>
      </p:sp>
      <p:sp>
        <p:nvSpPr>
          <p:cNvPr id="103" name="Google Shape;103;p109"/>
          <p:cNvSpPr txBox="1">
            <a:spLocks noGrp="1"/>
          </p:cNvSpPr>
          <p:nvPr>
            <p:ph type="body" idx="1"/>
          </p:nvPr>
        </p:nvSpPr>
        <p:spPr>
          <a:xfrm>
            <a:off x="8617350" y="584200"/>
            <a:ext cx="3086100" cy="56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2727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4" name="Google Shape;104;p109"/>
          <p:cNvSpPr txBox="1">
            <a:spLocks noGrp="1"/>
          </p:cNvSpPr>
          <p:nvPr>
            <p:ph type="body" idx="3"/>
          </p:nvPr>
        </p:nvSpPr>
        <p:spPr>
          <a:xfrm>
            <a:off x="2001035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014289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2/3_image_right_textbox_left">
  <p:cSld name="1_2/3_image_right_textbox_left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10"/>
          <p:cNvSpPr/>
          <p:nvPr/>
        </p:nvSpPr>
        <p:spPr>
          <a:xfrm>
            <a:off x="0" y="0"/>
            <a:ext cx="4063199" cy="6858000"/>
          </a:xfrm>
          <a:prstGeom prst="rect">
            <a:avLst/>
          </a:prstGeom>
          <a:solidFill>
            <a:srgbClr val="C0CC5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110"/>
          <p:cNvSpPr>
            <a:spLocks noGrp="1"/>
          </p:cNvSpPr>
          <p:nvPr>
            <p:ph type="pic" idx="2"/>
          </p:nvPr>
        </p:nvSpPr>
        <p:spPr>
          <a:xfrm>
            <a:off x="4063200" y="1"/>
            <a:ext cx="8128800" cy="6857999"/>
          </a:xfrm>
          <a:prstGeom prst="rect">
            <a:avLst/>
          </a:prstGeom>
          <a:noFill/>
          <a:ln>
            <a:noFill/>
          </a:ln>
        </p:spPr>
      </p:sp>
      <p:sp>
        <p:nvSpPr>
          <p:cNvPr id="108" name="Google Shape;108;p110"/>
          <p:cNvSpPr txBox="1">
            <a:spLocks noGrp="1"/>
          </p:cNvSpPr>
          <p:nvPr>
            <p:ph type="body" idx="1"/>
          </p:nvPr>
        </p:nvSpPr>
        <p:spPr>
          <a:xfrm>
            <a:off x="488550" y="584200"/>
            <a:ext cx="3086100" cy="56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2727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9" name="Google Shape;109;p110"/>
          <p:cNvSpPr txBox="1">
            <a:spLocks noGrp="1"/>
          </p:cNvSpPr>
          <p:nvPr>
            <p:ph type="body" idx="3"/>
          </p:nvPr>
        </p:nvSpPr>
        <p:spPr>
          <a:xfrm>
            <a:off x="6063034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105600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2/3_image_left_Textbox_right">
  <p:cSld name="Title_2/3_image_left_Textbox_right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11"/>
          <p:cNvSpPr txBox="1">
            <a:spLocks noGrp="1"/>
          </p:cNvSpPr>
          <p:nvPr>
            <p:ph type="body" idx="1"/>
          </p:nvPr>
        </p:nvSpPr>
        <p:spPr>
          <a:xfrm>
            <a:off x="2001035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2" name="Google Shape;112;p111"/>
          <p:cNvSpPr>
            <a:spLocks noGrp="1"/>
          </p:cNvSpPr>
          <p:nvPr>
            <p:ph type="pic" idx="2"/>
          </p:nvPr>
        </p:nvSpPr>
        <p:spPr>
          <a:xfrm>
            <a:off x="0" y="1131216"/>
            <a:ext cx="8128800" cy="5726784"/>
          </a:xfrm>
          <a:prstGeom prst="rect">
            <a:avLst/>
          </a:prstGeom>
          <a:noFill/>
          <a:ln>
            <a:noFill/>
          </a:ln>
        </p:spPr>
      </p:sp>
      <p:sp>
        <p:nvSpPr>
          <p:cNvPr id="113" name="Google Shape;113;p111"/>
          <p:cNvSpPr txBox="1">
            <a:spLocks noGrp="1"/>
          </p:cNvSpPr>
          <p:nvPr>
            <p:ph type="body" idx="3"/>
          </p:nvPr>
        </p:nvSpPr>
        <p:spPr>
          <a:xfrm>
            <a:off x="8617350" y="1131216"/>
            <a:ext cx="3086100" cy="54888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2727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4" name="Google Shape;114;p111"/>
          <p:cNvSpPr txBox="1">
            <a:spLocks noGrp="1"/>
          </p:cNvSpPr>
          <p:nvPr>
            <p:ph type="body" idx="4"/>
          </p:nvPr>
        </p:nvSpPr>
        <p:spPr>
          <a:xfrm>
            <a:off x="728300" y="295608"/>
            <a:ext cx="10735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934110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2/3_Image_right_textbox_left">
  <p:cSld name="Title_2/3_Image_right_textbox_left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12"/>
          <p:cNvSpPr txBox="1">
            <a:spLocks noGrp="1"/>
          </p:cNvSpPr>
          <p:nvPr>
            <p:ph type="body" idx="1"/>
          </p:nvPr>
        </p:nvSpPr>
        <p:spPr>
          <a:xfrm>
            <a:off x="6063034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7" name="Google Shape;117;p112"/>
          <p:cNvSpPr>
            <a:spLocks noGrp="1"/>
          </p:cNvSpPr>
          <p:nvPr>
            <p:ph type="pic" idx="2"/>
          </p:nvPr>
        </p:nvSpPr>
        <p:spPr>
          <a:xfrm>
            <a:off x="4063200" y="1131216"/>
            <a:ext cx="8128800" cy="5726784"/>
          </a:xfrm>
          <a:prstGeom prst="rect">
            <a:avLst/>
          </a:prstGeom>
          <a:noFill/>
          <a:ln>
            <a:noFill/>
          </a:ln>
        </p:spPr>
      </p:sp>
      <p:sp>
        <p:nvSpPr>
          <p:cNvPr id="118" name="Google Shape;118;p112"/>
          <p:cNvSpPr txBox="1">
            <a:spLocks noGrp="1"/>
          </p:cNvSpPr>
          <p:nvPr>
            <p:ph type="body" idx="3"/>
          </p:nvPr>
        </p:nvSpPr>
        <p:spPr>
          <a:xfrm>
            <a:off x="488550" y="1131216"/>
            <a:ext cx="3086100" cy="5607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2727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9" name="Google Shape;119;p112"/>
          <p:cNvSpPr txBox="1">
            <a:spLocks noGrp="1"/>
          </p:cNvSpPr>
          <p:nvPr>
            <p:ph type="body" idx="4"/>
          </p:nvPr>
        </p:nvSpPr>
        <p:spPr>
          <a:xfrm>
            <a:off x="728300" y="295608"/>
            <a:ext cx="10735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388652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with_6_graph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728277" y="3820910"/>
            <a:ext cx="3449798" cy="259503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Rectangle 17"/>
          <p:cNvSpPr/>
          <p:nvPr userDrawn="1"/>
        </p:nvSpPr>
        <p:spPr>
          <a:xfrm>
            <a:off x="4371101" y="3818462"/>
            <a:ext cx="3449798" cy="259503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Rectangle 18"/>
          <p:cNvSpPr/>
          <p:nvPr userDrawn="1"/>
        </p:nvSpPr>
        <p:spPr>
          <a:xfrm>
            <a:off x="8013899" y="3818462"/>
            <a:ext cx="3449798" cy="259503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Rectangle 14"/>
          <p:cNvSpPr/>
          <p:nvPr userDrawn="1"/>
        </p:nvSpPr>
        <p:spPr>
          <a:xfrm>
            <a:off x="4371101" y="1079498"/>
            <a:ext cx="3449798" cy="259503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Rectangle 15"/>
          <p:cNvSpPr/>
          <p:nvPr userDrawn="1"/>
        </p:nvSpPr>
        <p:spPr>
          <a:xfrm>
            <a:off x="8013900" y="1075681"/>
            <a:ext cx="3449798" cy="259503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Rectangle 1"/>
          <p:cNvSpPr/>
          <p:nvPr userDrawn="1"/>
        </p:nvSpPr>
        <p:spPr>
          <a:xfrm>
            <a:off x="728300" y="1079498"/>
            <a:ext cx="3449798" cy="259503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Textplatzhalter 3"/>
          <p:cNvSpPr>
            <a:spLocks noGrp="1"/>
          </p:cNvSpPr>
          <p:nvPr>
            <p:ph type="body" sz="quarter" idx="14" hasCustomPrompt="1"/>
          </p:nvPr>
        </p:nvSpPr>
        <p:spPr>
          <a:xfrm>
            <a:off x="728300" y="360000"/>
            <a:ext cx="10735400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44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Title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0" hasCustomPrompt="1"/>
          </p:nvPr>
        </p:nvSpPr>
        <p:spPr>
          <a:xfrm>
            <a:off x="728300" y="6413500"/>
            <a:ext cx="6902489" cy="2794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20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Source:</a:t>
            </a:r>
            <a:endParaRPr lang="de-DE" dirty="0"/>
          </a:p>
        </p:txBody>
      </p:sp>
      <p:sp>
        <p:nvSpPr>
          <p:cNvPr id="9" name="Chart Placeholder 8"/>
          <p:cNvSpPr>
            <a:spLocks noGrp="1"/>
          </p:cNvSpPr>
          <p:nvPr>
            <p:ph type="chart" sz="quarter" idx="21" hasCustomPrompt="1"/>
          </p:nvPr>
        </p:nvSpPr>
        <p:spPr>
          <a:xfrm>
            <a:off x="728300" y="1075681"/>
            <a:ext cx="3449798" cy="2595033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Graph</a:t>
            </a:r>
            <a:endParaRPr lang="de-DE" dirty="0"/>
          </a:p>
        </p:txBody>
      </p:sp>
      <p:sp>
        <p:nvSpPr>
          <p:cNvPr id="7" name="Chart Placeholder 8"/>
          <p:cNvSpPr>
            <a:spLocks noGrp="1"/>
          </p:cNvSpPr>
          <p:nvPr>
            <p:ph type="chart" sz="quarter" idx="22" hasCustomPrompt="1"/>
          </p:nvPr>
        </p:nvSpPr>
        <p:spPr>
          <a:xfrm>
            <a:off x="4371101" y="1075681"/>
            <a:ext cx="3449798" cy="2595033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Graph</a:t>
            </a:r>
            <a:endParaRPr lang="de-DE" dirty="0"/>
          </a:p>
        </p:txBody>
      </p:sp>
      <p:sp>
        <p:nvSpPr>
          <p:cNvPr id="11" name="Chart Placeholder 8"/>
          <p:cNvSpPr>
            <a:spLocks noGrp="1"/>
          </p:cNvSpPr>
          <p:nvPr>
            <p:ph type="chart" sz="quarter" idx="23" hasCustomPrompt="1"/>
          </p:nvPr>
        </p:nvSpPr>
        <p:spPr>
          <a:xfrm>
            <a:off x="8013899" y="1079498"/>
            <a:ext cx="3449798" cy="2595033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Graph</a:t>
            </a:r>
            <a:endParaRPr lang="de-DE" dirty="0"/>
          </a:p>
        </p:txBody>
      </p:sp>
      <p:sp>
        <p:nvSpPr>
          <p:cNvPr id="12" name="Chart Placeholder 8"/>
          <p:cNvSpPr>
            <a:spLocks noGrp="1"/>
          </p:cNvSpPr>
          <p:nvPr>
            <p:ph type="chart" sz="quarter" idx="24" hasCustomPrompt="1"/>
          </p:nvPr>
        </p:nvSpPr>
        <p:spPr>
          <a:xfrm>
            <a:off x="728264" y="3818462"/>
            <a:ext cx="3449798" cy="2595033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Graph</a:t>
            </a:r>
            <a:endParaRPr lang="de-DE" dirty="0"/>
          </a:p>
        </p:txBody>
      </p:sp>
      <p:sp>
        <p:nvSpPr>
          <p:cNvPr id="13" name="Chart Placeholder 8"/>
          <p:cNvSpPr>
            <a:spLocks noGrp="1"/>
          </p:cNvSpPr>
          <p:nvPr>
            <p:ph type="chart" sz="quarter" idx="25" hasCustomPrompt="1"/>
          </p:nvPr>
        </p:nvSpPr>
        <p:spPr>
          <a:xfrm>
            <a:off x="4371088" y="3822284"/>
            <a:ext cx="3449798" cy="2595033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Graph</a:t>
            </a:r>
            <a:endParaRPr lang="de-DE" dirty="0"/>
          </a:p>
        </p:txBody>
      </p:sp>
      <p:sp>
        <p:nvSpPr>
          <p:cNvPr id="14" name="Chart Placeholder 8"/>
          <p:cNvSpPr>
            <a:spLocks noGrp="1"/>
          </p:cNvSpPr>
          <p:nvPr>
            <p:ph type="chart" sz="quarter" idx="26" hasCustomPrompt="1"/>
          </p:nvPr>
        </p:nvSpPr>
        <p:spPr>
          <a:xfrm>
            <a:off x="8013876" y="3822284"/>
            <a:ext cx="3449798" cy="2595033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Graph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262028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2/3_Image_left_grey_textbox_right">
  <p:cSld name="Title_2/3_Image_left_grey_textbox_right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13"/>
          <p:cNvSpPr/>
          <p:nvPr/>
        </p:nvSpPr>
        <p:spPr>
          <a:xfrm>
            <a:off x="8128801" y="1131216"/>
            <a:ext cx="4063199" cy="5726784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113"/>
          <p:cNvSpPr>
            <a:spLocks noGrp="1"/>
          </p:cNvSpPr>
          <p:nvPr>
            <p:ph type="pic" idx="2"/>
          </p:nvPr>
        </p:nvSpPr>
        <p:spPr>
          <a:xfrm>
            <a:off x="0" y="1131216"/>
            <a:ext cx="8128800" cy="5726784"/>
          </a:xfrm>
          <a:prstGeom prst="rect">
            <a:avLst/>
          </a:prstGeom>
          <a:noFill/>
          <a:ln>
            <a:noFill/>
          </a:ln>
        </p:spPr>
      </p:sp>
      <p:sp>
        <p:nvSpPr>
          <p:cNvPr id="123" name="Google Shape;123;p113"/>
          <p:cNvSpPr txBox="1">
            <a:spLocks noGrp="1"/>
          </p:cNvSpPr>
          <p:nvPr>
            <p:ph type="body" idx="1"/>
          </p:nvPr>
        </p:nvSpPr>
        <p:spPr>
          <a:xfrm>
            <a:off x="8617350" y="1250163"/>
            <a:ext cx="3086100" cy="54888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2727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4" name="Google Shape;124;p113"/>
          <p:cNvSpPr txBox="1">
            <a:spLocks noGrp="1"/>
          </p:cNvSpPr>
          <p:nvPr>
            <p:ph type="body" idx="3"/>
          </p:nvPr>
        </p:nvSpPr>
        <p:spPr>
          <a:xfrm>
            <a:off x="2001035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5" name="Google Shape;125;p113"/>
          <p:cNvSpPr txBox="1">
            <a:spLocks noGrp="1"/>
          </p:cNvSpPr>
          <p:nvPr>
            <p:ph type="body" idx="4"/>
          </p:nvPr>
        </p:nvSpPr>
        <p:spPr>
          <a:xfrm>
            <a:off x="728300" y="295608"/>
            <a:ext cx="10735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41436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2/3_Image_right_grey_textbox_left">
  <p:cSld name="Title_2/3_Image_right_grey_textbox_left"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14"/>
          <p:cNvSpPr/>
          <p:nvPr/>
        </p:nvSpPr>
        <p:spPr>
          <a:xfrm>
            <a:off x="1" y="1131216"/>
            <a:ext cx="4063199" cy="5726784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114"/>
          <p:cNvSpPr>
            <a:spLocks noGrp="1"/>
          </p:cNvSpPr>
          <p:nvPr>
            <p:ph type="pic" idx="2"/>
          </p:nvPr>
        </p:nvSpPr>
        <p:spPr>
          <a:xfrm>
            <a:off x="4063200" y="1131216"/>
            <a:ext cx="8128800" cy="5726784"/>
          </a:xfrm>
          <a:prstGeom prst="rect">
            <a:avLst/>
          </a:prstGeom>
          <a:noFill/>
          <a:ln>
            <a:noFill/>
          </a:ln>
        </p:spPr>
      </p:sp>
      <p:sp>
        <p:nvSpPr>
          <p:cNvPr id="129" name="Google Shape;129;p114"/>
          <p:cNvSpPr txBox="1">
            <a:spLocks noGrp="1"/>
          </p:cNvSpPr>
          <p:nvPr>
            <p:ph type="body" idx="1"/>
          </p:nvPr>
        </p:nvSpPr>
        <p:spPr>
          <a:xfrm>
            <a:off x="488550" y="1250163"/>
            <a:ext cx="3086100" cy="54888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2727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0" name="Google Shape;130;p114"/>
          <p:cNvSpPr txBox="1">
            <a:spLocks noGrp="1"/>
          </p:cNvSpPr>
          <p:nvPr>
            <p:ph type="body" idx="3"/>
          </p:nvPr>
        </p:nvSpPr>
        <p:spPr>
          <a:xfrm>
            <a:off x="6063034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1" name="Google Shape;131;p114"/>
          <p:cNvSpPr txBox="1">
            <a:spLocks noGrp="1"/>
          </p:cNvSpPr>
          <p:nvPr>
            <p:ph type="body" idx="4"/>
          </p:nvPr>
        </p:nvSpPr>
        <p:spPr>
          <a:xfrm>
            <a:off x="728300" y="295608"/>
            <a:ext cx="10735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527356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images">
  <p:cSld name="2_images"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15"/>
          <p:cNvSpPr>
            <a:spLocks noGrp="1"/>
          </p:cNvSpPr>
          <p:nvPr>
            <p:ph type="pic" idx="2"/>
          </p:nvPr>
        </p:nvSpPr>
        <p:spPr>
          <a:xfrm>
            <a:off x="6097620" y="-1"/>
            <a:ext cx="6094380" cy="6858001"/>
          </a:xfrm>
          <a:prstGeom prst="rect">
            <a:avLst/>
          </a:prstGeom>
          <a:noFill/>
          <a:ln>
            <a:noFill/>
          </a:ln>
        </p:spPr>
      </p:sp>
      <p:sp>
        <p:nvSpPr>
          <p:cNvPr id="134" name="Google Shape;134;p115"/>
          <p:cNvSpPr>
            <a:spLocks noGrp="1"/>
          </p:cNvSpPr>
          <p:nvPr>
            <p:ph type="pic" idx="3"/>
          </p:nvPr>
        </p:nvSpPr>
        <p:spPr>
          <a:xfrm>
            <a:off x="0" y="0"/>
            <a:ext cx="6094379" cy="6858001"/>
          </a:xfrm>
          <a:prstGeom prst="rect">
            <a:avLst/>
          </a:prstGeom>
          <a:noFill/>
          <a:ln>
            <a:noFill/>
          </a:ln>
        </p:spPr>
      </p:sp>
      <p:sp>
        <p:nvSpPr>
          <p:cNvPr id="135" name="Google Shape;135;p115"/>
          <p:cNvSpPr txBox="1">
            <a:spLocks noGrp="1"/>
          </p:cNvSpPr>
          <p:nvPr>
            <p:ph type="body" idx="1"/>
          </p:nvPr>
        </p:nvSpPr>
        <p:spPr>
          <a:xfrm>
            <a:off x="983824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6" name="Google Shape;136;p115"/>
          <p:cNvSpPr txBox="1">
            <a:spLocks noGrp="1"/>
          </p:cNvSpPr>
          <p:nvPr>
            <p:ph type="body" idx="4"/>
          </p:nvPr>
        </p:nvSpPr>
        <p:spPr>
          <a:xfrm>
            <a:off x="7078203" y="6394051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27332882"/>
      </p:ext>
    </p:extLst>
  </p:cSld>
  <p:clrMapOvr>
    <a:masterClrMapping/>
  </p:clrMapOvr>
</p:sldLayout>
</file>

<file path=ppt/slideLayouts/slideLayout2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4_images">
  <p:cSld name="Title_4_images"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16"/>
          <p:cNvSpPr txBox="1">
            <a:spLocks noGrp="1"/>
          </p:cNvSpPr>
          <p:nvPr>
            <p:ph type="body" idx="1"/>
          </p:nvPr>
        </p:nvSpPr>
        <p:spPr>
          <a:xfrm>
            <a:off x="728300" y="360000"/>
            <a:ext cx="10735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9" name="Google Shape;139;p116"/>
          <p:cNvSpPr>
            <a:spLocks noGrp="1"/>
          </p:cNvSpPr>
          <p:nvPr>
            <p:ph type="pic" idx="2"/>
          </p:nvPr>
        </p:nvSpPr>
        <p:spPr>
          <a:xfrm>
            <a:off x="728300" y="1073564"/>
            <a:ext cx="5332775" cy="2594733"/>
          </a:xfrm>
          <a:prstGeom prst="rect">
            <a:avLst/>
          </a:prstGeom>
          <a:noFill/>
          <a:ln>
            <a:noFill/>
          </a:ln>
        </p:spPr>
      </p:sp>
      <p:sp>
        <p:nvSpPr>
          <p:cNvPr id="140" name="Google Shape;140;p116"/>
          <p:cNvSpPr>
            <a:spLocks noGrp="1"/>
          </p:cNvSpPr>
          <p:nvPr>
            <p:ph type="pic" idx="3"/>
          </p:nvPr>
        </p:nvSpPr>
        <p:spPr>
          <a:xfrm>
            <a:off x="6130925" y="1073563"/>
            <a:ext cx="5332775" cy="2594733"/>
          </a:xfrm>
          <a:prstGeom prst="rect">
            <a:avLst/>
          </a:prstGeom>
          <a:noFill/>
          <a:ln>
            <a:noFill/>
          </a:ln>
        </p:spPr>
      </p:sp>
      <p:sp>
        <p:nvSpPr>
          <p:cNvPr id="141" name="Google Shape;141;p116"/>
          <p:cNvSpPr>
            <a:spLocks noGrp="1"/>
          </p:cNvSpPr>
          <p:nvPr>
            <p:ph type="pic" idx="4"/>
          </p:nvPr>
        </p:nvSpPr>
        <p:spPr>
          <a:xfrm>
            <a:off x="6130925" y="3812833"/>
            <a:ext cx="5332775" cy="2594733"/>
          </a:xfrm>
          <a:prstGeom prst="rect">
            <a:avLst/>
          </a:prstGeom>
          <a:noFill/>
          <a:ln>
            <a:noFill/>
          </a:ln>
        </p:spPr>
      </p:sp>
      <p:sp>
        <p:nvSpPr>
          <p:cNvPr id="142" name="Google Shape;142;p116"/>
          <p:cNvSpPr>
            <a:spLocks noGrp="1"/>
          </p:cNvSpPr>
          <p:nvPr>
            <p:ph type="pic" idx="5"/>
          </p:nvPr>
        </p:nvSpPr>
        <p:spPr>
          <a:xfrm>
            <a:off x="728299" y="3812832"/>
            <a:ext cx="5332775" cy="2594733"/>
          </a:xfrm>
          <a:prstGeom prst="rect">
            <a:avLst/>
          </a:pr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908757787"/>
      </p:ext>
    </p:extLst>
  </p:cSld>
  <p:clrMapOvr>
    <a:masterClrMapping/>
  </p:clrMapOvr>
</p:sldLayout>
</file>

<file path=ppt/slideLayouts/slideLayout2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subtitle_6_images">
  <p:cSld name="Title_subtitle_6_images"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17"/>
          <p:cNvSpPr txBox="1">
            <a:spLocks noGrp="1"/>
          </p:cNvSpPr>
          <p:nvPr>
            <p:ph type="body" idx="1"/>
          </p:nvPr>
        </p:nvSpPr>
        <p:spPr>
          <a:xfrm>
            <a:off x="728300" y="360000"/>
            <a:ext cx="10735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5" name="Google Shape;145;p117"/>
          <p:cNvSpPr>
            <a:spLocks noGrp="1"/>
          </p:cNvSpPr>
          <p:nvPr>
            <p:ph type="pic" idx="2"/>
          </p:nvPr>
        </p:nvSpPr>
        <p:spPr>
          <a:xfrm>
            <a:off x="4354882" y="1684866"/>
            <a:ext cx="3500964" cy="2341448"/>
          </a:xfrm>
          <a:prstGeom prst="rect">
            <a:avLst/>
          </a:prstGeom>
          <a:noFill/>
          <a:ln>
            <a:noFill/>
          </a:ln>
        </p:spPr>
      </p:sp>
      <p:sp>
        <p:nvSpPr>
          <p:cNvPr id="146" name="Google Shape;146;p117"/>
          <p:cNvSpPr>
            <a:spLocks noGrp="1"/>
          </p:cNvSpPr>
          <p:nvPr>
            <p:ph type="pic" idx="3"/>
          </p:nvPr>
        </p:nvSpPr>
        <p:spPr>
          <a:xfrm>
            <a:off x="737663" y="1684866"/>
            <a:ext cx="3500964" cy="2341448"/>
          </a:xfrm>
          <a:prstGeom prst="rect">
            <a:avLst/>
          </a:prstGeom>
          <a:noFill/>
          <a:ln>
            <a:noFill/>
          </a:ln>
        </p:spPr>
      </p:sp>
      <p:sp>
        <p:nvSpPr>
          <p:cNvPr id="147" name="Google Shape;147;p117"/>
          <p:cNvSpPr>
            <a:spLocks noGrp="1"/>
          </p:cNvSpPr>
          <p:nvPr>
            <p:ph type="pic" idx="4"/>
          </p:nvPr>
        </p:nvSpPr>
        <p:spPr>
          <a:xfrm>
            <a:off x="7972101" y="1684866"/>
            <a:ext cx="3500964" cy="2341448"/>
          </a:xfrm>
          <a:prstGeom prst="rect">
            <a:avLst/>
          </a:prstGeom>
          <a:noFill/>
          <a:ln>
            <a:noFill/>
          </a:ln>
        </p:spPr>
      </p:sp>
      <p:sp>
        <p:nvSpPr>
          <p:cNvPr id="148" name="Google Shape;148;p117"/>
          <p:cNvSpPr>
            <a:spLocks noGrp="1"/>
          </p:cNvSpPr>
          <p:nvPr>
            <p:ph type="pic" idx="5"/>
          </p:nvPr>
        </p:nvSpPr>
        <p:spPr>
          <a:xfrm>
            <a:off x="4354882" y="4106330"/>
            <a:ext cx="3500964" cy="2341448"/>
          </a:xfrm>
          <a:prstGeom prst="rect">
            <a:avLst/>
          </a:prstGeom>
          <a:noFill/>
          <a:ln>
            <a:noFill/>
          </a:ln>
        </p:spPr>
      </p:sp>
      <p:sp>
        <p:nvSpPr>
          <p:cNvPr id="149" name="Google Shape;149;p117"/>
          <p:cNvSpPr>
            <a:spLocks noGrp="1"/>
          </p:cNvSpPr>
          <p:nvPr>
            <p:ph type="pic" idx="6"/>
          </p:nvPr>
        </p:nvSpPr>
        <p:spPr>
          <a:xfrm>
            <a:off x="737663" y="4106330"/>
            <a:ext cx="3500964" cy="2341448"/>
          </a:xfrm>
          <a:prstGeom prst="rect">
            <a:avLst/>
          </a:prstGeom>
          <a:noFill/>
          <a:ln>
            <a:noFill/>
          </a:ln>
        </p:spPr>
      </p:sp>
      <p:sp>
        <p:nvSpPr>
          <p:cNvPr id="150" name="Google Shape;150;p117"/>
          <p:cNvSpPr>
            <a:spLocks noGrp="1"/>
          </p:cNvSpPr>
          <p:nvPr>
            <p:ph type="pic" idx="7"/>
          </p:nvPr>
        </p:nvSpPr>
        <p:spPr>
          <a:xfrm>
            <a:off x="7972101" y="4106330"/>
            <a:ext cx="3500964" cy="2341448"/>
          </a:xfrm>
          <a:prstGeom prst="rect">
            <a:avLst/>
          </a:prstGeom>
          <a:noFill/>
          <a:ln>
            <a:noFill/>
          </a:ln>
        </p:spPr>
      </p:sp>
      <p:sp>
        <p:nvSpPr>
          <p:cNvPr id="151" name="Google Shape;151;p117"/>
          <p:cNvSpPr txBox="1">
            <a:spLocks noGrp="1"/>
          </p:cNvSpPr>
          <p:nvPr>
            <p:ph type="body" idx="8"/>
          </p:nvPr>
        </p:nvSpPr>
        <p:spPr>
          <a:xfrm>
            <a:off x="737663" y="900000"/>
            <a:ext cx="10716675" cy="704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3600"/>
              <a:buFont typeface="Arial"/>
              <a:buNone/>
              <a:defRPr sz="3600" b="0" i="0" u="none" strike="noStrike" cap="none">
                <a:solidFill>
                  <a:srgbClr val="737373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699261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Generic_fullscreen_content">
  <p:cSld name="1_Generic_fullscreen_content"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18"/>
          <p:cNvSpPr txBox="1">
            <a:spLocks noGrp="1"/>
          </p:cNvSpPr>
          <p:nvPr>
            <p:ph type="body" idx="1"/>
          </p:nvPr>
        </p:nvSpPr>
        <p:spPr>
          <a:xfrm>
            <a:off x="4032635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4" name="Google Shape;154;p118"/>
          <p:cNvSpPr>
            <a:spLocks noGrp="1"/>
          </p:cNvSpPr>
          <p:nvPr>
            <p:ph type="media" idx="2"/>
          </p:nvPr>
        </p:nvSpPr>
        <p:spPr>
          <a:xfrm>
            <a:off x="1" y="0"/>
            <a:ext cx="121920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83512578"/>
      </p:ext>
    </p:extLst>
  </p:cSld>
  <p:clrMapOvr>
    <a:masterClrMapping/>
  </p:clrMapOvr>
</p:sldLayout>
</file>

<file path=ppt/slideLayouts/slideLayout2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Generic_fullscreen_content">
  <p:cSld name="Generic_fullscreen_content"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19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7" name="Google Shape;157;p119"/>
          <p:cNvSpPr txBox="1">
            <a:spLocks noGrp="1"/>
          </p:cNvSpPr>
          <p:nvPr>
            <p:ph type="body" idx="2"/>
          </p:nvPr>
        </p:nvSpPr>
        <p:spPr>
          <a:xfrm>
            <a:off x="4032635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11962662"/>
      </p:ext>
    </p:extLst>
  </p:cSld>
  <p:clrMapOvr>
    <a:masterClrMapping/>
  </p:clrMapOvr>
</p:sldLayout>
</file>

<file path=ppt/slideLayouts/slideLayout2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subtitle_image_copyright_beneath">
  <p:cSld name="Title_subtitle_image_copyright_beneath"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20"/>
          <p:cNvSpPr>
            <a:spLocks noGrp="1"/>
          </p:cNvSpPr>
          <p:nvPr>
            <p:ph type="pic" idx="2"/>
          </p:nvPr>
        </p:nvSpPr>
        <p:spPr>
          <a:xfrm>
            <a:off x="0" y="1762125"/>
            <a:ext cx="12192000" cy="4586175"/>
          </a:xfrm>
          <a:prstGeom prst="rect">
            <a:avLst/>
          </a:prstGeom>
          <a:noFill/>
          <a:ln>
            <a:noFill/>
          </a:ln>
        </p:spPr>
      </p:sp>
      <p:sp>
        <p:nvSpPr>
          <p:cNvPr id="160" name="Google Shape;160;p120"/>
          <p:cNvSpPr txBox="1">
            <a:spLocks noGrp="1"/>
          </p:cNvSpPr>
          <p:nvPr>
            <p:ph type="body" idx="1"/>
          </p:nvPr>
        </p:nvSpPr>
        <p:spPr>
          <a:xfrm>
            <a:off x="737663" y="900000"/>
            <a:ext cx="10716675" cy="704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3600"/>
              <a:buFont typeface="Arial"/>
              <a:buNone/>
              <a:defRPr sz="3600" b="0" i="0" u="none" strike="noStrike" cap="none">
                <a:solidFill>
                  <a:srgbClr val="737373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1" name="Google Shape;161;p120"/>
          <p:cNvSpPr txBox="1">
            <a:spLocks noGrp="1"/>
          </p:cNvSpPr>
          <p:nvPr>
            <p:ph type="body" idx="3"/>
          </p:nvPr>
        </p:nvSpPr>
        <p:spPr>
          <a:xfrm>
            <a:off x="728300" y="360000"/>
            <a:ext cx="10735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272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2" name="Google Shape;162;p120"/>
          <p:cNvSpPr txBox="1">
            <a:spLocks noGrp="1"/>
          </p:cNvSpPr>
          <p:nvPr>
            <p:ph type="body" idx="4"/>
          </p:nvPr>
        </p:nvSpPr>
        <p:spPr>
          <a:xfrm>
            <a:off x="728300" y="6454773"/>
            <a:ext cx="5672662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50567280"/>
      </p:ext>
    </p:extLst>
  </p:cSld>
  <p:clrMapOvr>
    <a:masterClrMapping/>
  </p:clrMapOvr>
</p:sldLayout>
</file>

<file path=ppt/slideLayouts/slideLayout2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Image_textbox_below">
  <p:cSld name="Title_Image_textbox_below"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21"/>
          <p:cNvSpPr txBox="1">
            <a:spLocks noGrp="1"/>
          </p:cNvSpPr>
          <p:nvPr>
            <p:ph type="body" idx="1"/>
          </p:nvPr>
        </p:nvSpPr>
        <p:spPr>
          <a:xfrm>
            <a:off x="728300" y="5239488"/>
            <a:ext cx="10716675" cy="1499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2727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5" name="Google Shape;165;p121"/>
          <p:cNvSpPr>
            <a:spLocks noGrp="1"/>
          </p:cNvSpPr>
          <p:nvPr>
            <p:ph type="pic" idx="2"/>
          </p:nvPr>
        </p:nvSpPr>
        <p:spPr>
          <a:xfrm>
            <a:off x="180" y="1122362"/>
            <a:ext cx="12192000" cy="4117125"/>
          </a:xfrm>
          <a:prstGeom prst="rect">
            <a:avLst/>
          </a:prstGeom>
          <a:noFill/>
          <a:ln>
            <a:noFill/>
          </a:ln>
        </p:spPr>
      </p:sp>
      <p:sp>
        <p:nvSpPr>
          <p:cNvPr id="166" name="Google Shape;166;p121"/>
          <p:cNvSpPr txBox="1">
            <a:spLocks noGrp="1"/>
          </p:cNvSpPr>
          <p:nvPr>
            <p:ph type="body" idx="3"/>
          </p:nvPr>
        </p:nvSpPr>
        <p:spPr>
          <a:xfrm>
            <a:off x="728300" y="295608"/>
            <a:ext cx="10735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67682377"/>
      </p:ext>
    </p:extLst>
  </p:cSld>
  <p:clrMapOvr>
    <a:masterClrMapping/>
  </p:clrMapOvr>
</p:sldLayout>
</file>

<file path=ppt/slideLayouts/slideLayout2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+_generic_media">
  <p:cSld name="Title_+_generic_media"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22"/>
          <p:cNvSpPr txBox="1">
            <a:spLocks noGrp="1"/>
          </p:cNvSpPr>
          <p:nvPr>
            <p:ph type="body" idx="1"/>
          </p:nvPr>
        </p:nvSpPr>
        <p:spPr>
          <a:xfrm>
            <a:off x="0" y="1122362"/>
            <a:ext cx="12191640" cy="5735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9" name="Google Shape;169;p122"/>
          <p:cNvSpPr txBox="1">
            <a:spLocks noGrp="1"/>
          </p:cNvSpPr>
          <p:nvPr>
            <p:ph type="body" idx="2"/>
          </p:nvPr>
        </p:nvSpPr>
        <p:spPr>
          <a:xfrm>
            <a:off x="728300" y="295608"/>
            <a:ext cx="10735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8447693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with_2_graph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728299" y="1079498"/>
            <a:ext cx="5308433" cy="5308602"/>
          </a:xfrm>
          <a:prstGeom prst="rect">
            <a:avLst/>
          </a:prstGeom>
          <a:solidFill>
            <a:srgbClr val="E7E7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tangle 6"/>
          <p:cNvSpPr/>
          <p:nvPr userDrawn="1"/>
        </p:nvSpPr>
        <p:spPr>
          <a:xfrm>
            <a:off x="6155267" y="1079498"/>
            <a:ext cx="5308433" cy="530860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Textplatzhalter 3"/>
          <p:cNvSpPr>
            <a:spLocks noGrp="1"/>
          </p:cNvSpPr>
          <p:nvPr>
            <p:ph type="body" sz="quarter" idx="14" hasCustomPrompt="1"/>
          </p:nvPr>
        </p:nvSpPr>
        <p:spPr>
          <a:xfrm>
            <a:off x="728300" y="360000"/>
            <a:ext cx="10735400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44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Title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0" hasCustomPrompt="1"/>
          </p:nvPr>
        </p:nvSpPr>
        <p:spPr>
          <a:xfrm>
            <a:off x="728300" y="6413500"/>
            <a:ext cx="6902489" cy="2794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20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Source:</a:t>
            </a:r>
            <a:endParaRPr lang="de-DE" dirty="0"/>
          </a:p>
        </p:txBody>
      </p:sp>
      <p:sp>
        <p:nvSpPr>
          <p:cNvPr id="9" name="Chart Placeholder 8"/>
          <p:cNvSpPr>
            <a:spLocks noGrp="1"/>
          </p:cNvSpPr>
          <p:nvPr>
            <p:ph type="chart" sz="quarter" idx="21" hasCustomPrompt="1"/>
          </p:nvPr>
        </p:nvSpPr>
        <p:spPr>
          <a:xfrm>
            <a:off x="728299" y="1079498"/>
            <a:ext cx="5308433" cy="5308600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Graph</a:t>
            </a:r>
            <a:endParaRPr lang="de-DE" dirty="0"/>
          </a:p>
        </p:txBody>
      </p:sp>
      <p:sp>
        <p:nvSpPr>
          <p:cNvPr id="5" name="Chart Placeholder 8"/>
          <p:cNvSpPr>
            <a:spLocks noGrp="1"/>
          </p:cNvSpPr>
          <p:nvPr>
            <p:ph type="chart" sz="quarter" idx="22" hasCustomPrompt="1"/>
          </p:nvPr>
        </p:nvSpPr>
        <p:spPr>
          <a:xfrm>
            <a:off x="6155267" y="1079498"/>
            <a:ext cx="5308433" cy="5308600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Graph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87251453"/>
      </p:ext>
    </p:extLst>
  </p:cSld>
  <p:clrMapOvr>
    <a:masterClrMapping/>
  </p:clrMapOvr>
</p:sldLayout>
</file>

<file path=ppt/slideLayouts/slideLayout2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infront_generic_media">
  <p:cSld name="Title_infront_generic_media"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23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2" name="Google Shape;172;p123"/>
          <p:cNvSpPr txBox="1">
            <a:spLocks noGrp="1"/>
          </p:cNvSpPr>
          <p:nvPr>
            <p:ph type="body" idx="2"/>
          </p:nvPr>
        </p:nvSpPr>
        <p:spPr>
          <a:xfrm>
            <a:off x="728300" y="360000"/>
            <a:ext cx="10735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3" name="Google Shape;173;p123"/>
          <p:cNvSpPr txBox="1">
            <a:spLocks noGrp="1"/>
          </p:cNvSpPr>
          <p:nvPr>
            <p:ph type="body" idx="3"/>
          </p:nvPr>
        </p:nvSpPr>
        <p:spPr>
          <a:xfrm>
            <a:off x="4032455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22367315"/>
      </p:ext>
    </p:extLst>
  </p:cSld>
  <p:clrMapOvr>
    <a:masterClrMapping/>
  </p:clrMapOvr>
</p:sldLayout>
</file>

<file path=ppt/slideLayouts/slideLayout2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with_graph">
  <p:cSld name="1_Title_with_graph"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63"/>
          <p:cNvSpPr txBox="1">
            <a:spLocks noGrp="1"/>
          </p:cNvSpPr>
          <p:nvPr>
            <p:ph type="body" idx="1"/>
          </p:nvPr>
        </p:nvSpPr>
        <p:spPr>
          <a:xfrm>
            <a:off x="728300" y="360000"/>
            <a:ext cx="10735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7" name="Google Shape;177;p63"/>
          <p:cNvSpPr txBox="1">
            <a:spLocks noGrp="1"/>
          </p:cNvSpPr>
          <p:nvPr>
            <p:ph type="body" idx="2"/>
          </p:nvPr>
        </p:nvSpPr>
        <p:spPr>
          <a:xfrm>
            <a:off x="728300" y="6413500"/>
            <a:ext cx="6902489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929292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2929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8" name="Google Shape;178;p63"/>
          <p:cNvSpPr>
            <a:spLocks noGrp="1"/>
          </p:cNvSpPr>
          <p:nvPr>
            <p:ph type="chart" idx="3"/>
          </p:nvPr>
        </p:nvSpPr>
        <p:spPr>
          <a:xfrm>
            <a:off x="728300" y="1079500"/>
            <a:ext cx="10734675" cy="53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925294"/>
      </p:ext>
    </p:extLst>
  </p:cSld>
  <p:clrMapOvr>
    <a:masterClrMapping/>
  </p:clrMapOvr>
</p:sldLayout>
</file>

<file path=ppt/slideLayouts/slideLayout2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with_graph">
  <p:cSld name="1_Title_with_graph"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64"/>
          <p:cNvSpPr txBox="1">
            <a:spLocks noGrp="1"/>
          </p:cNvSpPr>
          <p:nvPr>
            <p:ph type="body" idx="1"/>
          </p:nvPr>
        </p:nvSpPr>
        <p:spPr>
          <a:xfrm>
            <a:off x="728300" y="360000"/>
            <a:ext cx="10735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1" name="Google Shape;181;p64"/>
          <p:cNvSpPr txBox="1">
            <a:spLocks noGrp="1"/>
          </p:cNvSpPr>
          <p:nvPr>
            <p:ph type="body" idx="2"/>
          </p:nvPr>
        </p:nvSpPr>
        <p:spPr>
          <a:xfrm>
            <a:off x="728300" y="6413500"/>
            <a:ext cx="6902489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929292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2929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2" name="Google Shape;182;p64"/>
          <p:cNvSpPr>
            <a:spLocks noGrp="1"/>
          </p:cNvSpPr>
          <p:nvPr>
            <p:ph type="chart" idx="3"/>
          </p:nvPr>
        </p:nvSpPr>
        <p:spPr>
          <a:xfrm>
            <a:off x="728300" y="1079500"/>
            <a:ext cx="10734675" cy="53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07803657"/>
      </p:ext>
    </p:extLst>
  </p:cSld>
  <p:clrMapOvr>
    <a:masterClrMapping/>
  </p:clrMapOvr>
</p:sldLayout>
</file>

<file path=ppt/slideLayouts/slideLayout2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folie" type="title">
  <p:cSld name="Titelfolie"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66"/>
          <p:cNvSpPr txBox="1">
            <a:spLocks noGrp="1"/>
          </p:cNvSpPr>
          <p:nvPr>
            <p:ph type="ctrTitle"/>
          </p:nvPr>
        </p:nvSpPr>
        <p:spPr>
          <a:xfrm>
            <a:off x="914401" y="1122363"/>
            <a:ext cx="103632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85" name="Google Shape;185;p66"/>
          <p:cNvSpPr txBox="1">
            <a:spLocks noGrp="1"/>
          </p:cNvSpPr>
          <p:nvPr>
            <p:ph type="subTitle" idx="1"/>
          </p:nvPr>
        </p:nvSpPr>
        <p:spPr>
          <a:xfrm>
            <a:off x="1524001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6" name="Google Shape;186;p66"/>
          <p:cNvSpPr txBox="1">
            <a:spLocks noGrp="1"/>
          </p:cNvSpPr>
          <p:nvPr>
            <p:ph type="dt" idx="10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7" name="Google Shape;187;p66"/>
          <p:cNvSpPr txBox="1">
            <a:spLocks noGrp="1"/>
          </p:cNvSpPr>
          <p:nvPr>
            <p:ph type="ftr" idx="1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8" name="Google Shape;188;p66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12700203"/>
      </p:ext>
    </p:extLst>
  </p:cSld>
  <p:clrMapOvr>
    <a:masterClrMapping/>
  </p:clrMapOvr>
</p:sldLayout>
</file>

<file path=ppt/slideLayouts/slideLayout2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8485045"/>
      </p:ext>
    </p:extLst>
  </p:cSld>
  <p:clrMapOvr>
    <a:masterClrMapping/>
  </p:clrMapOvr>
</p:sldLayout>
</file>

<file path=ppt/slideLayouts/slideLayout2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with_6_graphs">
  <p:cSld name="Title_with_6_graphs"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35"/>
          <p:cNvSpPr/>
          <p:nvPr/>
        </p:nvSpPr>
        <p:spPr>
          <a:xfrm>
            <a:off x="728277" y="3820910"/>
            <a:ext cx="3449798" cy="2595033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35"/>
          <p:cNvSpPr/>
          <p:nvPr/>
        </p:nvSpPr>
        <p:spPr>
          <a:xfrm>
            <a:off x="4371101" y="3818462"/>
            <a:ext cx="3449798" cy="2595033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35"/>
          <p:cNvSpPr/>
          <p:nvPr/>
        </p:nvSpPr>
        <p:spPr>
          <a:xfrm>
            <a:off x="8013899" y="3818462"/>
            <a:ext cx="3449798" cy="2595033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35"/>
          <p:cNvSpPr/>
          <p:nvPr/>
        </p:nvSpPr>
        <p:spPr>
          <a:xfrm>
            <a:off x="4371101" y="1079498"/>
            <a:ext cx="3449798" cy="2595033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35"/>
          <p:cNvSpPr/>
          <p:nvPr/>
        </p:nvSpPr>
        <p:spPr>
          <a:xfrm>
            <a:off x="8013900" y="1075681"/>
            <a:ext cx="3449798" cy="2595033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35"/>
          <p:cNvSpPr/>
          <p:nvPr/>
        </p:nvSpPr>
        <p:spPr>
          <a:xfrm>
            <a:off x="728300" y="1079498"/>
            <a:ext cx="3449798" cy="2595033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35"/>
          <p:cNvSpPr txBox="1">
            <a:spLocks noGrp="1"/>
          </p:cNvSpPr>
          <p:nvPr>
            <p:ph type="body" idx="1"/>
          </p:nvPr>
        </p:nvSpPr>
        <p:spPr>
          <a:xfrm>
            <a:off x="728300" y="360000"/>
            <a:ext cx="10735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8" name="Google Shape;188;p35"/>
          <p:cNvSpPr txBox="1">
            <a:spLocks noGrp="1"/>
          </p:cNvSpPr>
          <p:nvPr>
            <p:ph type="body" idx="2"/>
          </p:nvPr>
        </p:nvSpPr>
        <p:spPr>
          <a:xfrm>
            <a:off x="728300" y="6413500"/>
            <a:ext cx="6902489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929292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2929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9" name="Google Shape;189;p35"/>
          <p:cNvSpPr>
            <a:spLocks noGrp="1"/>
          </p:cNvSpPr>
          <p:nvPr>
            <p:ph type="chart" idx="3"/>
          </p:nvPr>
        </p:nvSpPr>
        <p:spPr>
          <a:xfrm>
            <a:off x="728300" y="1075681"/>
            <a:ext cx="3449798" cy="2595033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0" name="Google Shape;190;p35"/>
          <p:cNvSpPr>
            <a:spLocks noGrp="1"/>
          </p:cNvSpPr>
          <p:nvPr>
            <p:ph type="chart" idx="4"/>
          </p:nvPr>
        </p:nvSpPr>
        <p:spPr>
          <a:xfrm>
            <a:off x="4371101" y="1075681"/>
            <a:ext cx="3449798" cy="2595033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1" name="Google Shape;191;p35"/>
          <p:cNvSpPr>
            <a:spLocks noGrp="1"/>
          </p:cNvSpPr>
          <p:nvPr>
            <p:ph type="chart" idx="5"/>
          </p:nvPr>
        </p:nvSpPr>
        <p:spPr>
          <a:xfrm>
            <a:off x="8013899" y="1079498"/>
            <a:ext cx="3449798" cy="2595033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2" name="Google Shape;192;p35"/>
          <p:cNvSpPr>
            <a:spLocks noGrp="1"/>
          </p:cNvSpPr>
          <p:nvPr>
            <p:ph type="chart" idx="6"/>
          </p:nvPr>
        </p:nvSpPr>
        <p:spPr>
          <a:xfrm>
            <a:off x="728264" y="3818462"/>
            <a:ext cx="3449798" cy="2595033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3" name="Google Shape;193;p35"/>
          <p:cNvSpPr>
            <a:spLocks noGrp="1"/>
          </p:cNvSpPr>
          <p:nvPr>
            <p:ph type="chart" idx="7"/>
          </p:nvPr>
        </p:nvSpPr>
        <p:spPr>
          <a:xfrm>
            <a:off x="4371088" y="3822284"/>
            <a:ext cx="3449798" cy="2595033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4" name="Google Shape;194;p35"/>
          <p:cNvSpPr>
            <a:spLocks noGrp="1"/>
          </p:cNvSpPr>
          <p:nvPr>
            <p:ph type="chart" idx="8"/>
          </p:nvPr>
        </p:nvSpPr>
        <p:spPr>
          <a:xfrm>
            <a:off x="8013876" y="3822284"/>
            <a:ext cx="3449798" cy="2595033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with_2_graphs">
  <p:cSld name="Title_with_2_graphs"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36"/>
          <p:cNvSpPr/>
          <p:nvPr/>
        </p:nvSpPr>
        <p:spPr>
          <a:xfrm>
            <a:off x="728299" y="1079498"/>
            <a:ext cx="5308433" cy="5308602"/>
          </a:xfrm>
          <a:prstGeom prst="rect">
            <a:avLst/>
          </a:prstGeom>
          <a:solidFill>
            <a:srgbClr val="E7E7E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36"/>
          <p:cNvSpPr/>
          <p:nvPr/>
        </p:nvSpPr>
        <p:spPr>
          <a:xfrm>
            <a:off x="6155267" y="1079498"/>
            <a:ext cx="5308433" cy="5308602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36"/>
          <p:cNvSpPr txBox="1">
            <a:spLocks noGrp="1"/>
          </p:cNvSpPr>
          <p:nvPr>
            <p:ph type="body" idx="1"/>
          </p:nvPr>
        </p:nvSpPr>
        <p:spPr>
          <a:xfrm>
            <a:off x="728300" y="360000"/>
            <a:ext cx="10735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9" name="Google Shape;199;p36"/>
          <p:cNvSpPr txBox="1">
            <a:spLocks noGrp="1"/>
          </p:cNvSpPr>
          <p:nvPr>
            <p:ph type="body" idx="2"/>
          </p:nvPr>
        </p:nvSpPr>
        <p:spPr>
          <a:xfrm>
            <a:off x="728300" y="6413500"/>
            <a:ext cx="6902489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929292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2929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0" name="Google Shape;200;p36"/>
          <p:cNvSpPr>
            <a:spLocks noGrp="1"/>
          </p:cNvSpPr>
          <p:nvPr>
            <p:ph type="chart" idx="3"/>
          </p:nvPr>
        </p:nvSpPr>
        <p:spPr>
          <a:xfrm>
            <a:off x="728299" y="1079498"/>
            <a:ext cx="5308433" cy="5308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1" name="Google Shape;201;p36"/>
          <p:cNvSpPr>
            <a:spLocks noGrp="1"/>
          </p:cNvSpPr>
          <p:nvPr>
            <p:ph type="chart" idx="4"/>
          </p:nvPr>
        </p:nvSpPr>
        <p:spPr>
          <a:xfrm>
            <a:off x="6155267" y="1079498"/>
            <a:ext cx="5308433" cy="5308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with_4_graphs">
  <p:cSld name="Title_with_4_graphs"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37"/>
          <p:cNvSpPr/>
          <p:nvPr/>
        </p:nvSpPr>
        <p:spPr>
          <a:xfrm>
            <a:off x="728299" y="1079498"/>
            <a:ext cx="5333098" cy="2583168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37"/>
          <p:cNvSpPr/>
          <p:nvPr/>
        </p:nvSpPr>
        <p:spPr>
          <a:xfrm>
            <a:off x="728299" y="3812529"/>
            <a:ext cx="5333098" cy="2583168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37"/>
          <p:cNvSpPr/>
          <p:nvPr/>
        </p:nvSpPr>
        <p:spPr>
          <a:xfrm>
            <a:off x="6130603" y="1079498"/>
            <a:ext cx="5333098" cy="2583168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37"/>
          <p:cNvSpPr/>
          <p:nvPr/>
        </p:nvSpPr>
        <p:spPr>
          <a:xfrm>
            <a:off x="6130603" y="3812529"/>
            <a:ext cx="5333098" cy="2583168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37"/>
          <p:cNvSpPr txBox="1">
            <a:spLocks noGrp="1"/>
          </p:cNvSpPr>
          <p:nvPr>
            <p:ph type="body" idx="1"/>
          </p:nvPr>
        </p:nvSpPr>
        <p:spPr>
          <a:xfrm>
            <a:off x="728300" y="360000"/>
            <a:ext cx="10735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8" name="Google Shape;208;p37"/>
          <p:cNvSpPr txBox="1">
            <a:spLocks noGrp="1"/>
          </p:cNvSpPr>
          <p:nvPr>
            <p:ph type="body" idx="2"/>
          </p:nvPr>
        </p:nvSpPr>
        <p:spPr>
          <a:xfrm>
            <a:off x="728300" y="6413500"/>
            <a:ext cx="6902489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929292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2929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9" name="Google Shape;209;p37"/>
          <p:cNvSpPr>
            <a:spLocks noGrp="1"/>
          </p:cNvSpPr>
          <p:nvPr>
            <p:ph type="chart" idx="3"/>
          </p:nvPr>
        </p:nvSpPr>
        <p:spPr>
          <a:xfrm>
            <a:off x="716844" y="3794726"/>
            <a:ext cx="5333097" cy="2589103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0" name="Google Shape;210;p37"/>
          <p:cNvSpPr>
            <a:spLocks noGrp="1"/>
          </p:cNvSpPr>
          <p:nvPr>
            <p:ph type="chart" idx="4"/>
          </p:nvPr>
        </p:nvSpPr>
        <p:spPr>
          <a:xfrm>
            <a:off x="6119147" y="3794726"/>
            <a:ext cx="5333097" cy="2589102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1" name="Google Shape;211;p37"/>
          <p:cNvSpPr>
            <a:spLocks noGrp="1"/>
          </p:cNvSpPr>
          <p:nvPr>
            <p:ph type="chart" idx="5"/>
          </p:nvPr>
        </p:nvSpPr>
        <p:spPr>
          <a:xfrm>
            <a:off x="716844" y="1079498"/>
            <a:ext cx="5333097" cy="2589103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2" name="Google Shape;212;p37"/>
          <p:cNvSpPr>
            <a:spLocks noGrp="1"/>
          </p:cNvSpPr>
          <p:nvPr>
            <p:ph type="chart" idx="6"/>
          </p:nvPr>
        </p:nvSpPr>
        <p:spPr>
          <a:xfrm>
            <a:off x="6130603" y="1076115"/>
            <a:ext cx="5333097" cy="2589102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_left_text_right">
  <p:cSld name="Image_left_text_right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38"/>
          <p:cNvSpPr>
            <a:spLocks noGrp="1"/>
          </p:cNvSpPr>
          <p:nvPr>
            <p:ph type="pic" idx="2"/>
          </p:nvPr>
        </p:nvSpPr>
        <p:spPr>
          <a:xfrm>
            <a:off x="0" y="0"/>
            <a:ext cx="6094379" cy="6858001"/>
          </a:xfrm>
          <a:prstGeom prst="rect">
            <a:avLst/>
          </a:prstGeom>
          <a:noFill/>
          <a:ln>
            <a:noFill/>
          </a:ln>
        </p:spPr>
      </p:sp>
      <p:sp>
        <p:nvSpPr>
          <p:cNvPr id="215" name="Google Shape;215;p38"/>
          <p:cNvSpPr txBox="1">
            <a:spLocks noGrp="1"/>
          </p:cNvSpPr>
          <p:nvPr>
            <p:ph type="body" idx="1"/>
          </p:nvPr>
        </p:nvSpPr>
        <p:spPr>
          <a:xfrm>
            <a:off x="6887146" y="908999"/>
            <a:ext cx="4515327" cy="50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6" name="Google Shape;216;p38"/>
          <p:cNvSpPr txBox="1">
            <a:spLocks noGrp="1"/>
          </p:cNvSpPr>
          <p:nvPr>
            <p:ph type="body" idx="3"/>
          </p:nvPr>
        </p:nvSpPr>
        <p:spPr>
          <a:xfrm>
            <a:off x="983824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_right_text_left">
  <p:cSld name="Image_right_text_left"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39"/>
          <p:cNvSpPr>
            <a:spLocks noGrp="1"/>
          </p:cNvSpPr>
          <p:nvPr>
            <p:ph type="pic" idx="2"/>
          </p:nvPr>
        </p:nvSpPr>
        <p:spPr>
          <a:xfrm>
            <a:off x="6097620" y="-1"/>
            <a:ext cx="6094380" cy="6858001"/>
          </a:xfrm>
          <a:prstGeom prst="rect">
            <a:avLst/>
          </a:prstGeom>
          <a:noFill/>
          <a:ln>
            <a:noFill/>
          </a:ln>
        </p:spPr>
      </p:sp>
      <p:sp>
        <p:nvSpPr>
          <p:cNvPr id="219" name="Google Shape;219;p39"/>
          <p:cNvSpPr txBox="1">
            <a:spLocks noGrp="1"/>
          </p:cNvSpPr>
          <p:nvPr>
            <p:ph type="body" idx="1"/>
          </p:nvPr>
        </p:nvSpPr>
        <p:spPr>
          <a:xfrm>
            <a:off x="789525" y="908999"/>
            <a:ext cx="4515327" cy="50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0" name="Google Shape;220;p39"/>
          <p:cNvSpPr txBox="1">
            <a:spLocks noGrp="1"/>
          </p:cNvSpPr>
          <p:nvPr>
            <p:ph type="body" idx="3"/>
          </p:nvPr>
        </p:nvSpPr>
        <p:spPr>
          <a:xfrm>
            <a:off x="7081841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with_4_graph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728299" y="1079498"/>
            <a:ext cx="5333098" cy="25831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tangle 10"/>
          <p:cNvSpPr/>
          <p:nvPr userDrawn="1"/>
        </p:nvSpPr>
        <p:spPr>
          <a:xfrm>
            <a:off x="728299" y="3812529"/>
            <a:ext cx="5333098" cy="25831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Rectangle 13"/>
          <p:cNvSpPr/>
          <p:nvPr userDrawn="1"/>
        </p:nvSpPr>
        <p:spPr>
          <a:xfrm>
            <a:off x="6130603" y="1079498"/>
            <a:ext cx="5333098" cy="25831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Rectangle 14"/>
          <p:cNvSpPr/>
          <p:nvPr userDrawn="1"/>
        </p:nvSpPr>
        <p:spPr>
          <a:xfrm>
            <a:off x="6130603" y="3812529"/>
            <a:ext cx="5333098" cy="25831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Textplatzhalter 3"/>
          <p:cNvSpPr>
            <a:spLocks noGrp="1"/>
          </p:cNvSpPr>
          <p:nvPr>
            <p:ph type="body" sz="quarter" idx="14" hasCustomPrompt="1"/>
          </p:nvPr>
        </p:nvSpPr>
        <p:spPr>
          <a:xfrm>
            <a:off x="728300" y="360000"/>
            <a:ext cx="10735400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44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Title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0" hasCustomPrompt="1"/>
          </p:nvPr>
        </p:nvSpPr>
        <p:spPr>
          <a:xfrm>
            <a:off x="728300" y="6413500"/>
            <a:ext cx="6902489" cy="2794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20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Source: left align bottom align 12</a:t>
            </a:r>
            <a:endParaRPr lang="de-DE" dirty="0"/>
          </a:p>
        </p:txBody>
      </p:sp>
      <p:sp>
        <p:nvSpPr>
          <p:cNvPr id="8" name="Chart Placeholder 8"/>
          <p:cNvSpPr>
            <a:spLocks noGrp="1"/>
          </p:cNvSpPr>
          <p:nvPr>
            <p:ph type="chart" sz="quarter" idx="23" hasCustomPrompt="1"/>
          </p:nvPr>
        </p:nvSpPr>
        <p:spPr>
          <a:xfrm>
            <a:off x="716844" y="3794726"/>
            <a:ext cx="5333097" cy="2589103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Graph</a:t>
            </a:r>
            <a:endParaRPr lang="de-DE" dirty="0"/>
          </a:p>
        </p:txBody>
      </p:sp>
      <p:sp>
        <p:nvSpPr>
          <p:cNvPr id="10" name="Chart Placeholder 8"/>
          <p:cNvSpPr>
            <a:spLocks noGrp="1"/>
          </p:cNvSpPr>
          <p:nvPr>
            <p:ph type="chart" sz="quarter" idx="24" hasCustomPrompt="1"/>
          </p:nvPr>
        </p:nvSpPr>
        <p:spPr>
          <a:xfrm>
            <a:off x="6119147" y="3794726"/>
            <a:ext cx="5333097" cy="2589102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Graph</a:t>
            </a:r>
            <a:endParaRPr lang="de-DE" dirty="0"/>
          </a:p>
        </p:txBody>
      </p:sp>
      <p:sp>
        <p:nvSpPr>
          <p:cNvPr id="12" name="Chart Placeholder 8"/>
          <p:cNvSpPr>
            <a:spLocks noGrp="1"/>
          </p:cNvSpPr>
          <p:nvPr>
            <p:ph type="chart" sz="quarter" idx="25" hasCustomPrompt="1"/>
          </p:nvPr>
        </p:nvSpPr>
        <p:spPr>
          <a:xfrm>
            <a:off x="716844" y="1079498"/>
            <a:ext cx="5333097" cy="2589103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Graph</a:t>
            </a:r>
            <a:endParaRPr lang="de-DE" dirty="0"/>
          </a:p>
        </p:txBody>
      </p:sp>
      <p:sp>
        <p:nvSpPr>
          <p:cNvPr id="13" name="Chart Placeholder 8"/>
          <p:cNvSpPr>
            <a:spLocks noGrp="1"/>
          </p:cNvSpPr>
          <p:nvPr>
            <p:ph type="chart" sz="quarter" idx="26" hasCustomPrompt="1"/>
          </p:nvPr>
        </p:nvSpPr>
        <p:spPr>
          <a:xfrm>
            <a:off x="6130603" y="1076115"/>
            <a:ext cx="5333097" cy="2589102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Graph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10629050"/>
      </p:ext>
    </p:extLst>
  </p:cSld>
  <p:clrMapOvr>
    <a:masterClrMapping/>
  </p:clrMapOvr>
</p:sldLayout>
</file>

<file path=ppt/slideLayouts/slideLayout2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subtitle_Image_left_green_textbox_right">
  <p:cSld name="Title_subtitle_Image_left_green_textbox_right"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40"/>
          <p:cNvSpPr/>
          <p:nvPr/>
        </p:nvSpPr>
        <p:spPr>
          <a:xfrm>
            <a:off x="6096000" y="1604848"/>
            <a:ext cx="5358337" cy="4839449"/>
          </a:xfrm>
          <a:prstGeom prst="rect">
            <a:avLst/>
          </a:prstGeom>
          <a:solidFill>
            <a:srgbClr val="C0CC5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Google Shape;223;p40"/>
          <p:cNvSpPr/>
          <p:nvPr/>
        </p:nvSpPr>
        <p:spPr>
          <a:xfrm>
            <a:off x="737663" y="1604849"/>
            <a:ext cx="5358337" cy="483944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40"/>
          <p:cNvSpPr>
            <a:spLocks noGrp="1"/>
          </p:cNvSpPr>
          <p:nvPr>
            <p:ph type="pic" idx="2"/>
          </p:nvPr>
        </p:nvSpPr>
        <p:spPr>
          <a:xfrm>
            <a:off x="1159167" y="1946787"/>
            <a:ext cx="4515327" cy="4155572"/>
          </a:xfrm>
          <a:prstGeom prst="rect">
            <a:avLst/>
          </a:prstGeom>
          <a:noFill/>
          <a:ln>
            <a:noFill/>
          </a:ln>
        </p:spPr>
      </p:sp>
      <p:sp>
        <p:nvSpPr>
          <p:cNvPr id="225" name="Google Shape;225;p40"/>
          <p:cNvSpPr txBox="1">
            <a:spLocks noGrp="1"/>
          </p:cNvSpPr>
          <p:nvPr>
            <p:ph type="body" idx="1"/>
          </p:nvPr>
        </p:nvSpPr>
        <p:spPr>
          <a:xfrm>
            <a:off x="6381751" y="1604848"/>
            <a:ext cx="4781549" cy="48394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2727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6" name="Google Shape;226;p40"/>
          <p:cNvSpPr txBox="1">
            <a:spLocks noGrp="1"/>
          </p:cNvSpPr>
          <p:nvPr>
            <p:ph type="body" idx="3"/>
          </p:nvPr>
        </p:nvSpPr>
        <p:spPr>
          <a:xfrm>
            <a:off x="737663" y="900000"/>
            <a:ext cx="10716675" cy="704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737373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7" name="Google Shape;227;p40"/>
          <p:cNvSpPr txBox="1">
            <a:spLocks noGrp="1"/>
          </p:cNvSpPr>
          <p:nvPr>
            <p:ph type="body" idx="4"/>
          </p:nvPr>
        </p:nvSpPr>
        <p:spPr>
          <a:xfrm>
            <a:off x="728300" y="360000"/>
            <a:ext cx="10735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8" name="Google Shape;228;p40"/>
          <p:cNvSpPr txBox="1">
            <a:spLocks noGrp="1"/>
          </p:cNvSpPr>
          <p:nvPr>
            <p:ph type="body" idx="5"/>
          </p:nvPr>
        </p:nvSpPr>
        <p:spPr>
          <a:xfrm>
            <a:off x="1353465" y="6514883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160">
          <p15:clr>
            <a:srgbClr val="FBAE40"/>
          </p15:clr>
        </p15:guide>
      </p15:sldGuideLst>
    </p:ext>
  </p:extLst>
</p:sldLayout>
</file>

<file path=ppt/slideLayouts/slideLayout2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subtitle_Image_right_green_textbox_left">
  <p:cSld name="Title_subtitle_Image_right_green_textbox_left"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41"/>
          <p:cNvSpPr/>
          <p:nvPr/>
        </p:nvSpPr>
        <p:spPr>
          <a:xfrm>
            <a:off x="737663" y="1604848"/>
            <a:ext cx="5358337" cy="4839449"/>
          </a:xfrm>
          <a:prstGeom prst="rect">
            <a:avLst/>
          </a:prstGeom>
          <a:solidFill>
            <a:srgbClr val="C0CC5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Google Shape;231;p41"/>
          <p:cNvSpPr/>
          <p:nvPr/>
        </p:nvSpPr>
        <p:spPr>
          <a:xfrm>
            <a:off x="6098409" y="1604848"/>
            <a:ext cx="5358337" cy="483944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</a:t>
            </a: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p41"/>
          <p:cNvSpPr>
            <a:spLocks noGrp="1"/>
          </p:cNvSpPr>
          <p:nvPr>
            <p:ph type="pic" idx="2"/>
          </p:nvPr>
        </p:nvSpPr>
        <p:spPr>
          <a:xfrm>
            <a:off x="6519913" y="1946786"/>
            <a:ext cx="4515327" cy="4155572"/>
          </a:xfrm>
          <a:prstGeom prst="rect">
            <a:avLst/>
          </a:prstGeom>
          <a:noFill/>
          <a:ln>
            <a:noFill/>
          </a:ln>
        </p:spPr>
      </p:sp>
      <p:sp>
        <p:nvSpPr>
          <p:cNvPr id="233" name="Google Shape;233;p41"/>
          <p:cNvSpPr txBox="1">
            <a:spLocks noGrp="1"/>
          </p:cNvSpPr>
          <p:nvPr>
            <p:ph type="body" idx="1"/>
          </p:nvPr>
        </p:nvSpPr>
        <p:spPr>
          <a:xfrm>
            <a:off x="1026056" y="1604847"/>
            <a:ext cx="4781549" cy="48394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2727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4" name="Google Shape;234;p41"/>
          <p:cNvSpPr txBox="1">
            <a:spLocks noGrp="1"/>
          </p:cNvSpPr>
          <p:nvPr>
            <p:ph type="body" idx="3"/>
          </p:nvPr>
        </p:nvSpPr>
        <p:spPr>
          <a:xfrm>
            <a:off x="737663" y="900000"/>
            <a:ext cx="10716675" cy="704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737373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5" name="Google Shape;235;p41"/>
          <p:cNvSpPr txBox="1">
            <a:spLocks noGrp="1"/>
          </p:cNvSpPr>
          <p:nvPr>
            <p:ph type="body" idx="4"/>
          </p:nvPr>
        </p:nvSpPr>
        <p:spPr>
          <a:xfrm>
            <a:off x="728300" y="360000"/>
            <a:ext cx="10735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6" name="Google Shape;236;p41"/>
          <p:cNvSpPr txBox="1">
            <a:spLocks noGrp="1"/>
          </p:cNvSpPr>
          <p:nvPr>
            <p:ph type="body" idx="5"/>
          </p:nvPr>
        </p:nvSpPr>
        <p:spPr>
          <a:xfrm>
            <a:off x="6714211" y="6514883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160">
          <p15:clr>
            <a:srgbClr val="FBAE40"/>
          </p15:clr>
        </p15:guide>
      </p15:sldGuideLst>
    </p:ext>
  </p:extLst>
</p:sldLayout>
</file>

<file path=ppt/slideLayouts/slideLayout2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_right_grey_textbox_left">
  <p:cSld name="Image_right_grey_textbox_left"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42"/>
          <p:cNvSpPr/>
          <p:nvPr/>
        </p:nvSpPr>
        <p:spPr>
          <a:xfrm>
            <a:off x="0" y="0"/>
            <a:ext cx="6093591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42"/>
          <p:cNvSpPr txBox="1">
            <a:spLocks noGrp="1"/>
          </p:cNvSpPr>
          <p:nvPr>
            <p:ph type="body" idx="1"/>
          </p:nvPr>
        </p:nvSpPr>
        <p:spPr>
          <a:xfrm>
            <a:off x="736600" y="583198"/>
            <a:ext cx="4622806" cy="56916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2727"/>
              </a:buClr>
              <a:buSzPts val="3600"/>
              <a:buFont typeface="Arial"/>
              <a:buNone/>
              <a:defRPr sz="36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0" name="Google Shape;240;p42"/>
          <p:cNvSpPr>
            <a:spLocks noGrp="1"/>
          </p:cNvSpPr>
          <p:nvPr>
            <p:ph type="pic" idx="2"/>
          </p:nvPr>
        </p:nvSpPr>
        <p:spPr>
          <a:xfrm>
            <a:off x="6524629" y="583200"/>
            <a:ext cx="5241154" cy="5691600"/>
          </a:xfrm>
          <a:prstGeom prst="rect">
            <a:avLst/>
          </a:prstGeom>
          <a:noFill/>
          <a:ln>
            <a:noFill/>
          </a:ln>
        </p:spPr>
      </p:sp>
      <p:sp>
        <p:nvSpPr>
          <p:cNvPr id="241" name="Google Shape;241;p42"/>
          <p:cNvSpPr txBox="1">
            <a:spLocks noGrp="1"/>
          </p:cNvSpPr>
          <p:nvPr>
            <p:ph type="body" idx="3"/>
          </p:nvPr>
        </p:nvSpPr>
        <p:spPr>
          <a:xfrm>
            <a:off x="7081841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160">
          <p15:clr>
            <a:srgbClr val="FBAE40"/>
          </p15:clr>
        </p15:guide>
      </p15:sldGuideLst>
    </p:ext>
  </p:extLst>
</p:sldLayout>
</file>

<file path=ppt/slideLayouts/slideLayout2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_left_grey_textbox_right">
  <p:cSld name="Image_left_grey_textbox_right"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43"/>
          <p:cNvSpPr/>
          <p:nvPr/>
        </p:nvSpPr>
        <p:spPr>
          <a:xfrm>
            <a:off x="6098409" y="0"/>
            <a:ext cx="6093591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43"/>
          <p:cNvSpPr>
            <a:spLocks noGrp="1"/>
          </p:cNvSpPr>
          <p:nvPr>
            <p:ph type="pic" idx="2"/>
          </p:nvPr>
        </p:nvSpPr>
        <p:spPr>
          <a:xfrm>
            <a:off x="426220" y="583200"/>
            <a:ext cx="5241154" cy="5691600"/>
          </a:xfrm>
          <a:prstGeom prst="rect">
            <a:avLst/>
          </a:prstGeom>
          <a:noFill/>
          <a:ln>
            <a:noFill/>
          </a:ln>
        </p:spPr>
      </p:sp>
      <p:sp>
        <p:nvSpPr>
          <p:cNvPr id="245" name="Google Shape;245;p43"/>
          <p:cNvSpPr txBox="1">
            <a:spLocks noGrp="1"/>
          </p:cNvSpPr>
          <p:nvPr>
            <p:ph type="body" idx="1"/>
          </p:nvPr>
        </p:nvSpPr>
        <p:spPr>
          <a:xfrm>
            <a:off x="983824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6" name="Google Shape;246;p43"/>
          <p:cNvSpPr txBox="1">
            <a:spLocks noGrp="1"/>
          </p:cNvSpPr>
          <p:nvPr>
            <p:ph type="body" idx="3"/>
          </p:nvPr>
        </p:nvSpPr>
        <p:spPr>
          <a:xfrm>
            <a:off x="6833801" y="583198"/>
            <a:ext cx="4622806" cy="56916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2727"/>
              </a:buClr>
              <a:buSzPts val="3600"/>
              <a:buFont typeface="Arial"/>
              <a:buNone/>
              <a:defRPr sz="36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160">
          <p15:clr>
            <a:srgbClr val="FBAE40"/>
          </p15:clr>
        </p15:guide>
      </p15:sldGuideLst>
    </p:ext>
  </p:extLst>
</p:sldLayout>
</file>

<file path=ppt/slideLayouts/slideLayout2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_left_green_textbox_right">
  <p:cSld name="Image_left_green_textbox_right"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44"/>
          <p:cNvSpPr/>
          <p:nvPr/>
        </p:nvSpPr>
        <p:spPr>
          <a:xfrm>
            <a:off x="6098409" y="0"/>
            <a:ext cx="6096000" cy="6858000"/>
          </a:xfrm>
          <a:prstGeom prst="rect">
            <a:avLst/>
          </a:prstGeom>
          <a:solidFill>
            <a:srgbClr val="C0CC5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p44"/>
          <p:cNvSpPr>
            <a:spLocks noGrp="1"/>
          </p:cNvSpPr>
          <p:nvPr>
            <p:ph type="pic" idx="2"/>
          </p:nvPr>
        </p:nvSpPr>
        <p:spPr>
          <a:xfrm>
            <a:off x="426220" y="583200"/>
            <a:ext cx="5241154" cy="5691600"/>
          </a:xfrm>
          <a:prstGeom prst="rect">
            <a:avLst/>
          </a:prstGeom>
          <a:noFill/>
          <a:ln>
            <a:noFill/>
          </a:ln>
        </p:spPr>
      </p:sp>
      <p:sp>
        <p:nvSpPr>
          <p:cNvPr id="250" name="Google Shape;250;p44"/>
          <p:cNvSpPr txBox="1">
            <a:spLocks noGrp="1"/>
          </p:cNvSpPr>
          <p:nvPr>
            <p:ph type="body" idx="1"/>
          </p:nvPr>
        </p:nvSpPr>
        <p:spPr>
          <a:xfrm>
            <a:off x="983824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1" name="Google Shape;251;p44"/>
          <p:cNvSpPr txBox="1">
            <a:spLocks noGrp="1"/>
          </p:cNvSpPr>
          <p:nvPr>
            <p:ph type="body" idx="3"/>
          </p:nvPr>
        </p:nvSpPr>
        <p:spPr>
          <a:xfrm>
            <a:off x="6833801" y="583198"/>
            <a:ext cx="4622806" cy="56916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2727"/>
              </a:buClr>
              <a:buSzPts val="3600"/>
              <a:buFont typeface="Arial"/>
              <a:buNone/>
              <a:defRPr sz="36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160">
          <p15:clr>
            <a:srgbClr val="FBAE40"/>
          </p15:clr>
        </p15:guide>
      </p15:sldGuideLst>
    </p:ext>
  </p:extLst>
</p:sldLayout>
</file>

<file path=ppt/slideLayouts/slideLayout2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_right_green_textbox_left">
  <p:cSld name="Image_right_green_textbox_left"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45"/>
          <p:cNvSpPr/>
          <p:nvPr/>
        </p:nvSpPr>
        <p:spPr>
          <a:xfrm>
            <a:off x="1" y="0"/>
            <a:ext cx="6096000" cy="6858000"/>
          </a:xfrm>
          <a:prstGeom prst="rect">
            <a:avLst/>
          </a:prstGeom>
          <a:solidFill>
            <a:srgbClr val="C0CC5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" name="Google Shape;254;p45"/>
          <p:cNvSpPr>
            <a:spLocks noGrp="1"/>
          </p:cNvSpPr>
          <p:nvPr>
            <p:ph type="pic" idx="2"/>
          </p:nvPr>
        </p:nvSpPr>
        <p:spPr>
          <a:xfrm>
            <a:off x="6524629" y="583200"/>
            <a:ext cx="5241154" cy="5691600"/>
          </a:xfrm>
          <a:prstGeom prst="rect">
            <a:avLst/>
          </a:prstGeom>
          <a:noFill/>
          <a:ln>
            <a:noFill/>
          </a:ln>
        </p:spPr>
      </p:sp>
      <p:sp>
        <p:nvSpPr>
          <p:cNvPr id="255" name="Google Shape;255;p45"/>
          <p:cNvSpPr txBox="1">
            <a:spLocks noGrp="1"/>
          </p:cNvSpPr>
          <p:nvPr>
            <p:ph type="body" idx="1"/>
          </p:nvPr>
        </p:nvSpPr>
        <p:spPr>
          <a:xfrm>
            <a:off x="7081841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6" name="Google Shape;256;p45"/>
          <p:cNvSpPr txBox="1">
            <a:spLocks noGrp="1"/>
          </p:cNvSpPr>
          <p:nvPr>
            <p:ph type="body" idx="3"/>
          </p:nvPr>
        </p:nvSpPr>
        <p:spPr>
          <a:xfrm>
            <a:off x="736600" y="583198"/>
            <a:ext cx="4622806" cy="56916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2727"/>
              </a:buClr>
              <a:buSzPts val="3600"/>
              <a:buFont typeface="Arial"/>
              <a:buNone/>
              <a:defRPr sz="36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160">
          <p15:clr>
            <a:srgbClr val="FBAE40"/>
          </p15:clr>
        </p15:guide>
      </p15:sldGuideLst>
    </p:ext>
  </p:extLst>
</p:sldLayout>
</file>

<file path=ppt/slideLayouts/slideLayout2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/3_image_left_textbox_right">
  <p:cSld name="2/3_image_left_textbox_right"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46"/>
          <p:cNvSpPr>
            <a:spLocks noGrp="1"/>
          </p:cNvSpPr>
          <p:nvPr>
            <p:ph type="pic" idx="2"/>
          </p:nvPr>
        </p:nvSpPr>
        <p:spPr>
          <a:xfrm>
            <a:off x="0" y="0"/>
            <a:ext cx="8128800" cy="6857999"/>
          </a:xfrm>
          <a:prstGeom prst="rect">
            <a:avLst/>
          </a:prstGeom>
          <a:noFill/>
          <a:ln>
            <a:noFill/>
          </a:ln>
        </p:spPr>
      </p:sp>
      <p:sp>
        <p:nvSpPr>
          <p:cNvPr id="259" name="Google Shape;259;p46"/>
          <p:cNvSpPr txBox="1">
            <a:spLocks noGrp="1"/>
          </p:cNvSpPr>
          <p:nvPr>
            <p:ph type="body" idx="1"/>
          </p:nvPr>
        </p:nvSpPr>
        <p:spPr>
          <a:xfrm>
            <a:off x="8617350" y="584200"/>
            <a:ext cx="3086100" cy="56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2727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0" name="Google Shape;260;p46"/>
          <p:cNvSpPr txBox="1">
            <a:spLocks noGrp="1"/>
          </p:cNvSpPr>
          <p:nvPr>
            <p:ph type="body" idx="3"/>
          </p:nvPr>
        </p:nvSpPr>
        <p:spPr>
          <a:xfrm>
            <a:off x="2001035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/3_image_right_textbox_left">
  <p:cSld name="2/3_image_right_textbox_left"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47"/>
          <p:cNvSpPr>
            <a:spLocks noGrp="1"/>
          </p:cNvSpPr>
          <p:nvPr>
            <p:ph type="pic" idx="2"/>
          </p:nvPr>
        </p:nvSpPr>
        <p:spPr>
          <a:xfrm>
            <a:off x="4063200" y="1"/>
            <a:ext cx="8128800" cy="6857999"/>
          </a:xfrm>
          <a:prstGeom prst="rect">
            <a:avLst/>
          </a:prstGeom>
          <a:noFill/>
          <a:ln>
            <a:noFill/>
          </a:ln>
        </p:spPr>
      </p:sp>
      <p:sp>
        <p:nvSpPr>
          <p:cNvPr id="263" name="Google Shape;263;p47"/>
          <p:cNvSpPr txBox="1">
            <a:spLocks noGrp="1"/>
          </p:cNvSpPr>
          <p:nvPr>
            <p:ph type="body" idx="1"/>
          </p:nvPr>
        </p:nvSpPr>
        <p:spPr>
          <a:xfrm>
            <a:off x="488550" y="584200"/>
            <a:ext cx="3086100" cy="56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2727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4" name="Google Shape;264;p47"/>
          <p:cNvSpPr txBox="1">
            <a:spLocks noGrp="1"/>
          </p:cNvSpPr>
          <p:nvPr>
            <p:ph type="body" idx="3"/>
          </p:nvPr>
        </p:nvSpPr>
        <p:spPr>
          <a:xfrm>
            <a:off x="6063034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2/3_image_left_textbox_right">
  <p:cSld name="1_2/3_image_left_textbox_right"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48"/>
          <p:cNvSpPr/>
          <p:nvPr/>
        </p:nvSpPr>
        <p:spPr>
          <a:xfrm>
            <a:off x="8128801" y="0"/>
            <a:ext cx="4063199" cy="6858000"/>
          </a:xfrm>
          <a:prstGeom prst="rect">
            <a:avLst/>
          </a:prstGeom>
          <a:solidFill>
            <a:srgbClr val="C0CC5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7" name="Google Shape;267;p48"/>
          <p:cNvSpPr>
            <a:spLocks noGrp="1"/>
          </p:cNvSpPr>
          <p:nvPr>
            <p:ph type="pic" idx="2"/>
          </p:nvPr>
        </p:nvSpPr>
        <p:spPr>
          <a:xfrm>
            <a:off x="0" y="0"/>
            <a:ext cx="8128800" cy="6857999"/>
          </a:xfrm>
          <a:prstGeom prst="rect">
            <a:avLst/>
          </a:prstGeom>
          <a:noFill/>
          <a:ln>
            <a:noFill/>
          </a:ln>
        </p:spPr>
      </p:sp>
      <p:sp>
        <p:nvSpPr>
          <p:cNvPr id="268" name="Google Shape;268;p48"/>
          <p:cNvSpPr txBox="1">
            <a:spLocks noGrp="1"/>
          </p:cNvSpPr>
          <p:nvPr>
            <p:ph type="body" idx="1"/>
          </p:nvPr>
        </p:nvSpPr>
        <p:spPr>
          <a:xfrm>
            <a:off x="8617350" y="584200"/>
            <a:ext cx="3086100" cy="56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2727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9" name="Google Shape;269;p48"/>
          <p:cNvSpPr txBox="1">
            <a:spLocks noGrp="1"/>
          </p:cNvSpPr>
          <p:nvPr>
            <p:ph type="body" idx="3"/>
          </p:nvPr>
        </p:nvSpPr>
        <p:spPr>
          <a:xfrm>
            <a:off x="2001035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2/3_image_right_textbox_left">
  <p:cSld name="1_2/3_image_right_textbox_left"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49"/>
          <p:cNvSpPr/>
          <p:nvPr/>
        </p:nvSpPr>
        <p:spPr>
          <a:xfrm>
            <a:off x="0" y="0"/>
            <a:ext cx="4063199" cy="6858000"/>
          </a:xfrm>
          <a:prstGeom prst="rect">
            <a:avLst/>
          </a:prstGeom>
          <a:solidFill>
            <a:srgbClr val="C0CC5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2" name="Google Shape;272;p49"/>
          <p:cNvSpPr>
            <a:spLocks noGrp="1"/>
          </p:cNvSpPr>
          <p:nvPr>
            <p:ph type="pic" idx="2"/>
          </p:nvPr>
        </p:nvSpPr>
        <p:spPr>
          <a:xfrm>
            <a:off x="4063200" y="1"/>
            <a:ext cx="8128800" cy="6857999"/>
          </a:xfrm>
          <a:prstGeom prst="rect">
            <a:avLst/>
          </a:prstGeom>
          <a:noFill/>
          <a:ln>
            <a:noFill/>
          </a:ln>
        </p:spPr>
      </p:sp>
      <p:sp>
        <p:nvSpPr>
          <p:cNvPr id="273" name="Google Shape;273;p49"/>
          <p:cNvSpPr txBox="1">
            <a:spLocks noGrp="1"/>
          </p:cNvSpPr>
          <p:nvPr>
            <p:ph type="body" idx="1"/>
          </p:nvPr>
        </p:nvSpPr>
        <p:spPr>
          <a:xfrm>
            <a:off x="488550" y="584200"/>
            <a:ext cx="3086100" cy="56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2727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4" name="Google Shape;274;p49"/>
          <p:cNvSpPr txBox="1">
            <a:spLocks noGrp="1"/>
          </p:cNvSpPr>
          <p:nvPr>
            <p:ph type="body" idx="3"/>
          </p:nvPr>
        </p:nvSpPr>
        <p:spPr>
          <a:xfrm>
            <a:off x="6063034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left_text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platzhalter 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094379" cy="685800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de-DE" dirty="0"/>
              <a:t>Image</a:t>
            </a:r>
          </a:p>
        </p:txBody>
      </p:sp>
      <p:sp>
        <p:nvSpPr>
          <p:cNvPr id="8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887146" y="908999"/>
            <a:ext cx="4515327" cy="50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>
              <a:buNone/>
              <a:defRPr sz="3200" b="0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en-US" dirty="0"/>
              <a:t>Text Box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7" hasCustomPrompt="1"/>
          </p:nvPr>
        </p:nvSpPr>
        <p:spPr>
          <a:xfrm>
            <a:off x="983824" y="6400345"/>
            <a:ext cx="4126729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19043241"/>
      </p:ext>
    </p:extLst>
  </p:cSld>
  <p:clrMapOvr>
    <a:masterClrMapping/>
  </p:clrMapOvr>
</p:sldLayout>
</file>

<file path=ppt/slideLayouts/slideLayout25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2/3_image_left_Textbox_right">
  <p:cSld name="Title_2/3_image_left_Textbox_right"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50"/>
          <p:cNvSpPr txBox="1">
            <a:spLocks noGrp="1"/>
          </p:cNvSpPr>
          <p:nvPr>
            <p:ph type="body" idx="1"/>
          </p:nvPr>
        </p:nvSpPr>
        <p:spPr>
          <a:xfrm>
            <a:off x="2001035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7" name="Google Shape;277;p50"/>
          <p:cNvSpPr>
            <a:spLocks noGrp="1"/>
          </p:cNvSpPr>
          <p:nvPr>
            <p:ph type="pic" idx="2"/>
          </p:nvPr>
        </p:nvSpPr>
        <p:spPr>
          <a:xfrm>
            <a:off x="0" y="1131216"/>
            <a:ext cx="8128800" cy="5726784"/>
          </a:xfrm>
          <a:prstGeom prst="rect">
            <a:avLst/>
          </a:prstGeom>
          <a:noFill/>
          <a:ln>
            <a:noFill/>
          </a:ln>
        </p:spPr>
      </p:sp>
      <p:sp>
        <p:nvSpPr>
          <p:cNvPr id="278" name="Google Shape;278;p50"/>
          <p:cNvSpPr txBox="1">
            <a:spLocks noGrp="1"/>
          </p:cNvSpPr>
          <p:nvPr>
            <p:ph type="body" idx="3"/>
          </p:nvPr>
        </p:nvSpPr>
        <p:spPr>
          <a:xfrm>
            <a:off x="8617350" y="1131216"/>
            <a:ext cx="3086100" cy="54888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2727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9" name="Google Shape;279;p50"/>
          <p:cNvSpPr txBox="1">
            <a:spLocks noGrp="1"/>
          </p:cNvSpPr>
          <p:nvPr>
            <p:ph type="body" idx="4"/>
          </p:nvPr>
        </p:nvSpPr>
        <p:spPr>
          <a:xfrm>
            <a:off x="728300" y="295608"/>
            <a:ext cx="10735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5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2/3_Image_right_textbox_left">
  <p:cSld name="Title_2/3_Image_right_textbox_left"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51"/>
          <p:cNvSpPr txBox="1">
            <a:spLocks noGrp="1"/>
          </p:cNvSpPr>
          <p:nvPr>
            <p:ph type="body" idx="1"/>
          </p:nvPr>
        </p:nvSpPr>
        <p:spPr>
          <a:xfrm>
            <a:off x="6063034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2" name="Google Shape;282;p51"/>
          <p:cNvSpPr>
            <a:spLocks noGrp="1"/>
          </p:cNvSpPr>
          <p:nvPr>
            <p:ph type="pic" idx="2"/>
          </p:nvPr>
        </p:nvSpPr>
        <p:spPr>
          <a:xfrm>
            <a:off x="4063200" y="1131216"/>
            <a:ext cx="8128800" cy="5726784"/>
          </a:xfrm>
          <a:prstGeom prst="rect">
            <a:avLst/>
          </a:prstGeom>
          <a:noFill/>
          <a:ln>
            <a:noFill/>
          </a:ln>
        </p:spPr>
      </p:sp>
      <p:sp>
        <p:nvSpPr>
          <p:cNvPr id="283" name="Google Shape;283;p51"/>
          <p:cNvSpPr txBox="1">
            <a:spLocks noGrp="1"/>
          </p:cNvSpPr>
          <p:nvPr>
            <p:ph type="body" idx="3"/>
          </p:nvPr>
        </p:nvSpPr>
        <p:spPr>
          <a:xfrm>
            <a:off x="488550" y="1131216"/>
            <a:ext cx="3086100" cy="5607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2727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4" name="Google Shape;284;p51"/>
          <p:cNvSpPr txBox="1">
            <a:spLocks noGrp="1"/>
          </p:cNvSpPr>
          <p:nvPr>
            <p:ph type="body" idx="4"/>
          </p:nvPr>
        </p:nvSpPr>
        <p:spPr>
          <a:xfrm>
            <a:off x="728300" y="295608"/>
            <a:ext cx="10735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5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2/3_Image_left_grey_textbox_right">
  <p:cSld name="Title_2/3_Image_left_grey_textbox_right"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52"/>
          <p:cNvSpPr/>
          <p:nvPr/>
        </p:nvSpPr>
        <p:spPr>
          <a:xfrm>
            <a:off x="8128801" y="1131216"/>
            <a:ext cx="4063199" cy="5726784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7" name="Google Shape;287;p52"/>
          <p:cNvSpPr>
            <a:spLocks noGrp="1"/>
          </p:cNvSpPr>
          <p:nvPr>
            <p:ph type="pic" idx="2"/>
          </p:nvPr>
        </p:nvSpPr>
        <p:spPr>
          <a:xfrm>
            <a:off x="0" y="1131216"/>
            <a:ext cx="8128800" cy="5726784"/>
          </a:xfrm>
          <a:prstGeom prst="rect">
            <a:avLst/>
          </a:prstGeom>
          <a:noFill/>
          <a:ln>
            <a:noFill/>
          </a:ln>
        </p:spPr>
      </p:sp>
      <p:sp>
        <p:nvSpPr>
          <p:cNvPr id="288" name="Google Shape;288;p52"/>
          <p:cNvSpPr txBox="1">
            <a:spLocks noGrp="1"/>
          </p:cNvSpPr>
          <p:nvPr>
            <p:ph type="body" idx="1"/>
          </p:nvPr>
        </p:nvSpPr>
        <p:spPr>
          <a:xfrm>
            <a:off x="8617350" y="1250163"/>
            <a:ext cx="3086100" cy="54888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2727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9" name="Google Shape;289;p52"/>
          <p:cNvSpPr txBox="1">
            <a:spLocks noGrp="1"/>
          </p:cNvSpPr>
          <p:nvPr>
            <p:ph type="body" idx="3"/>
          </p:nvPr>
        </p:nvSpPr>
        <p:spPr>
          <a:xfrm>
            <a:off x="2001035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0" name="Google Shape;290;p52"/>
          <p:cNvSpPr txBox="1">
            <a:spLocks noGrp="1"/>
          </p:cNvSpPr>
          <p:nvPr>
            <p:ph type="body" idx="4"/>
          </p:nvPr>
        </p:nvSpPr>
        <p:spPr>
          <a:xfrm>
            <a:off x="728300" y="295608"/>
            <a:ext cx="10735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5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2/3_Image_right_grey_textbox_left">
  <p:cSld name="Title_2/3_Image_right_grey_textbox_left"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53"/>
          <p:cNvSpPr/>
          <p:nvPr/>
        </p:nvSpPr>
        <p:spPr>
          <a:xfrm>
            <a:off x="1" y="1131216"/>
            <a:ext cx="4063199" cy="5726784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3" name="Google Shape;293;p53"/>
          <p:cNvSpPr>
            <a:spLocks noGrp="1"/>
          </p:cNvSpPr>
          <p:nvPr>
            <p:ph type="pic" idx="2"/>
          </p:nvPr>
        </p:nvSpPr>
        <p:spPr>
          <a:xfrm>
            <a:off x="4063200" y="1131216"/>
            <a:ext cx="8128800" cy="5726784"/>
          </a:xfrm>
          <a:prstGeom prst="rect">
            <a:avLst/>
          </a:prstGeom>
          <a:noFill/>
          <a:ln>
            <a:noFill/>
          </a:ln>
        </p:spPr>
      </p:sp>
      <p:sp>
        <p:nvSpPr>
          <p:cNvPr id="294" name="Google Shape;294;p53"/>
          <p:cNvSpPr txBox="1">
            <a:spLocks noGrp="1"/>
          </p:cNvSpPr>
          <p:nvPr>
            <p:ph type="body" idx="1"/>
          </p:nvPr>
        </p:nvSpPr>
        <p:spPr>
          <a:xfrm>
            <a:off x="488550" y="1250163"/>
            <a:ext cx="3086100" cy="54888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2727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5" name="Google Shape;295;p53"/>
          <p:cNvSpPr txBox="1">
            <a:spLocks noGrp="1"/>
          </p:cNvSpPr>
          <p:nvPr>
            <p:ph type="body" idx="3"/>
          </p:nvPr>
        </p:nvSpPr>
        <p:spPr>
          <a:xfrm>
            <a:off x="6063034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6" name="Google Shape;296;p53"/>
          <p:cNvSpPr txBox="1">
            <a:spLocks noGrp="1"/>
          </p:cNvSpPr>
          <p:nvPr>
            <p:ph type="body" idx="4"/>
          </p:nvPr>
        </p:nvSpPr>
        <p:spPr>
          <a:xfrm>
            <a:off x="728300" y="295608"/>
            <a:ext cx="10735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5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images">
  <p:cSld name="2_images"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54"/>
          <p:cNvSpPr>
            <a:spLocks noGrp="1"/>
          </p:cNvSpPr>
          <p:nvPr>
            <p:ph type="pic" idx="2"/>
          </p:nvPr>
        </p:nvSpPr>
        <p:spPr>
          <a:xfrm>
            <a:off x="6097620" y="-1"/>
            <a:ext cx="6094380" cy="6858001"/>
          </a:xfrm>
          <a:prstGeom prst="rect">
            <a:avLst/>
          </a:prstGeom>
          <a:noFill/>
          <a:ln>
            <a:noFill/>
          </a:ln>
        </p:spPr>
      </p:sp>
      <p:sp>
        <p:nvSpPr>
          <p:cNvPr id="299" name="Google Shape;299;p54"/>
          <p:cNvSpPr>
            <a:spLocks noGrp="1"/>
          </p:cNvSpPr>
          <p:nvPr>
            <p:ph type="pic" idx="3"/>
          </p:nvPr>
        </p:nvSpPr>
        <p:spPr>
          <a:xfrm>
            <a:off x="0" y="0"/>
            <a:ext cx="6094379" cy="6858001"/>
          </a:xfrm>
          <a:prstGeom prst="rect">
            <a:avLst/>
          </a:prstGeom>
          <a:noFill/>
          <a:ln>
            <a:noFill/>
          </a:ln>
        </p:spPr>
      </p:sp>
      <p:sp>
        <p:nvSpPr>
          <p:cNvPr id="300" name="Google Shape;300;p54"/>
          <p:cNvSpPr txBox="1">
            <a:spLocks noGrp="1"/>
          </p:cNvSpPr>
          <p:nvPr>
            <p:ph type="body" idx="1"/>
          </p:nvPr>
        </p:nvSpPr>
        <p:spPr>
          <a:xfrm>
            <a:off x="983824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1" name="Google Shape;301;p54"/>
          <p:cNvSpPr txBox="1">
            <a:spLocks noGrp="1"/>
          </p:cNvSpPr>
          <p:nvPr>
            <p:ph type="body" idx="4"/>
          </p:nvPr>
        </p:nvSpPr>
        <p:spPr>
          <a:xfrm>
            <a:off x="7078203" y="6394051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5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4_images">
  <p:cSld name="Title_4_images"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55"/>
          <p:cNvSpPr txBox="1">
            <a:spLocks noGrp="1"/>
          </p:cNvSpPr>
          <p:nvPr>
            <p:ph type="body" idx="1"/>
          </p:nvPr>
        </p:nvSpPr>
        <p:spPr>
          <a:xfrm>
            <a:off x="728300" y="360000"/>
            <a:ext cx="10735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4" name="Google Shape;304;p55"/>
          <p:cNvSpPr>
            <a:spLocks noGrp="1"/>
          </p:cNvSpPr>
          <p:nvPr>
            <p:ph type="pic" idx="2"/>
          </p:nvPr>
        </p:nvSpPr>
        <p:spPr>
          <a:xfrm>
            <a:off x="728300" y="1073564"/>
            <a:ext cx="5332775" cy="2594733"/>
          </a:xfrm>
          <a:prstGeom prst="rect">
            <a:avLst/>
          </a:prstGeom>
          <a:noFill/>
          <a:ln>
            <a:noFill/>
          </a:ln>
        </p:spPr>
      </p:sp>
      <p:sp>
        <p:nvSpPr>
          <p:cNvPr id="305" name="Google Shape;305;p55"/>
          <p:cNvSpPr>
            <a:spLocks noGrp="1"/>
          </p:cNvSpPr>
          <p:nvPr>
            <p:ph type="pic" idx="3"/>
          </p:nvPr>
        </p:nvSpPr>
        <p:spPr>
          <a:xfrm>
            <a:off x="6130925" y="1073563"/>
            <a:ext cx="5332775" cy="2594733"/>
          </a:xfrm>
          <a:prstGeom prst="rect">
            <a:avLst/>
          </a:prstGeom>
          <a:noFill/>
          <a:ln>
            <a:noFill/>
          </a:ln>
        </p:spPr>
      </p:sp>
      <p:sp>
        <p:nvSpPr>
          <p:cNvPr id="306" name="Google Shape;306;p55"/>
          <p:cNvSpPr>
            <a:spLocks noGrp="1"/>
          </p:cNvSpPr>
          <p:nvPr>
            <p:ph type="pic" idx="4"/>
          </p:nvPr>
        </p:nvSpPr>
        <p:spPr>
          <a:xfrm>
            <a:off x="6130925" y="3812833"/>
            <a:ext cx="5332775" cy="2594733"/>
          </a:xfrm>
          <a:prstGeom prst="rect">
            <a:avLst/>
          </a:prstGeom>
          <a:noFill/>
          <a:ln>
            <a:noFill/>
          </a:ln>
        </p:spPr>
      </p:sp>
      <p:sp>
        <p:nvSpPr>
          <p:cNvPr id="307" name="Google Shape;307;p55"/>
          <p:cNvSpPr>
            <a:spLocks noGrp="1"/>
          </p:cNvSpPr>
          <p:nvPr>
            <p:ph type="pic" idx="5"/>
          </p:nvPr>
        </p:nvSpPr>
        <p:spPr>
          <a:xfrm>
            <a:off x="728299" y="3812832"/>
            <a:ext cx="5332775" cy="2594733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5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subtitle_6_images">
  <p:cSld name="Title_subtitle_6_images"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56"/>
          <p:cNvSpPr txBox="1">
            <a:spLocks noGrp="1"/>
          </p:cNvSpPr>
          <p:nvPr>
            <p:ph type="body" idx="1"/>
          </p:nvPr>
        </p:nvSpPr>
        <p:spPr>
          <a:xfrm>
            <a:off x="728300" y="360000"/>
            <a:ext cx="10735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0" name="Google Shape;310;p56"/>
          <p:cNvSpPr>
            <a:spLocks noGrp="1"/>
          </p:cNvSpPr>
          <p:nvPr>
            <p:ph type="pic" idx="2"/>
          </p:nvPr>
        </p:nvSpPr>
        <p:spPr>
          <a:xfrm>
            <a:off x="4354882" y="1684866"/>
            <a:ext cx="3500964" cy="2341448"/>
          </a:xfrm>
          <a:prstGeom prst="rect">
            <a:avLst/>
          </a:prstGeom>
          <a:noFill/>
          <a:ln>
            <a:noFill/>
          </a:ln>
        </p:spPr>
      </p:sp>
      <p:sp>
        <p:nvSpPr>
          <p:cNvPr id="311" name="Google Shape;311;p56"/>
          <p:cNvSpPr>
            <a:spLocks noGrp="1"/>
          </p:cNvSpPr>
          <p:nvPr>
            <p:ph type="pic" idx="3"/>
          </p:nvPr>
        </p:nvSpPr>
        <p:spPr>
          <a:xfrm>
            <a:off x="737663" y="1684866"/>
            <a:ext cx="3500964" cy="2341448"/>
          </a:xfrm>
          <a:prstGeom prst="rect">
            <a:avLst/>
          </a:prstGeom>
          <a:noFill/>
          <a:ln>
            <a:noFill/>
          </a:ln>
        </p:spPr>
      </p:sp>
      <p:sp>
        <p:nvSpPr>
          <p:cNvPr id="312" name="Google Shape;312;p56"/>
          <p:cNvSpPr>
            <a:spLocks noGrp="1"/>
          </p:cNvSpPr>
          <p:nvPr>
            <p:ph type="pic" idx="4"/>
          </p:nvPr>
        </p:nvSpPr>
        <p:spPr>
          <a:xfrm>
            <a:off x="7972101" y="1684866"/>
            <a:ext cx="3500964" cy="2341448"/>
          </a:xfrm>
          <a:prstGeom prst="rect">
            <a:avLst/>
          </a:prstGeom>
          <a:noFill/>
          <a:ln>
            <a:noFill/>
          </a:ln>
        </p:spPr>
      </p:sp>
      <p:sp>
        <p:nvSpPr>
          <p:cNvPr id="313" name="Google Shape;313;p56"/>
          <p:cNvSpPr>
            <a:spLocks noGrp="1"/>
          </p:cNvSpPr>
          <p:nvPr>
            <p:ph type="pic" idx="5"/>
          </p:nvPr>
        </p:nvSpPr>
        <p:spPr>
          <a:xfrm>
            <a:off x="4354882" y="4106330"/>
            <a:ext cx="3500964" cy="2341448"/>
          </a:xfrm>
          <a:prstGeom prst="rect">
            <a:avLst/>
          </a:prstGeom>
          <a:noFill/>
          <a:ln>
            <a:noFill/>
          </a:ln>
        </p:spPr>
      </p:sp>
      <p:sp>
        <p:nvSpPr>
          <p:cNvPr id="314" name="Google Shape;314;p56"/>
          <p:cNvSpPr>
            <a:spLocks noGrp="1"/>
          </p:cNvSpPr>
          <p:nvPr>
            <p:ph type="pic" idx="6"/>
          </p:nvPr>
        </p:nvSpPr>
        <p:spPr>
          <a:xfrm>
            <a:off x="737663" y="4106330"/>
            <a:ext cx="3500964" cy="2341448"/>
          </a:xfrm>
          <a:prstGeom prst="rect">
            <a:avLst/>
          </a:prstGeom>
          <a:noFill/>
          <a:ln>
            <a:noFill/>
          </a:ln>
        </p:spPr>
      </p:sp>
      <p:sp>
        <p:nvSpPr>
          <p:cNvPr id="315" name="Google Shape;315;p56"/>
          <p:cNvSpPr>
            <a:spLocks noGrp="1"/>
          </p:cNvSpPr>
          <p:nvPr>
            <p:ph type="pic" idx="7"/>
          </p:nvPr>
        </p:nvSpPr>
        <p:spPr>
          <a:xfrm>
            <a:off x="7972101" y="4106330"/>
            <a:ext cx="3500964" cy="2341448"/>
          </a:xfrm>
          <a:prstGeom prst="rect">
            <a:avLst/>
          </a:prstGeom>
          <a:noFill/>
          <a:ln>
            <a:noFill/>
          </a:ln>
        </p:spPr>
      </p:sp>
      <p:sp>
        <p:nvSpPr>
          <p:cNvPr id="316" name="Google Shape;316;p56"/>
          <p:cNvSpPr txBox="1">
            <a:spLocks noGrp="1"/>
          </p:cNvSpPr>
          <p:nvPr>
            <p:ph type="body" idx="8"/>
          </p:nvPr>
        </p:nvSpPr>
        <p:spPr>
          <a:xfrm>
            <a:off x="737663" y="900000"/>
            <a:ext cx="10716675" cy="704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3600"/>
              <a:buFont typeface="Arial"/>
              <a:buNone/>
              <a:defRPr sz="3600" b="0" i="0" u="none" strike="noStrike" cap="none">
                <a:solidFill>
                  <a:srgbClr val="737373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5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Generic_fullscreen_content">
  <p:cSld name="Generic_fullscreen_content"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58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2" name="Google Shape;322;p58"/>
          <p:cNvSpPr txBox="1">
            <a:spLocks noGrp="1"/>
          </p:cNvSpPr>
          <p:nvPr>
            <p:ph type="body" idx="2"/>
          </p:nvPr>
        </p:nvSpPr>
        <p:spPr>
          <a:xfrm>
            <a:off x="4032635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5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subtitle_image_copyright_beneath">
  <p:cSld name="Title_subtitle_image_copyright_beneath">
    <p:spTree>
      <p:nvGrpSpPr>
        <p:cNvPr id="1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59"/>
          <p:cNvSpPr>
            <a:spLocks noGrp="1"/>
          </p:cNvSpPr>
          <p:nvPr>
            <p:ph type="pic" idx="2"/>
          </p:nvPr>
        </p:nvSpPr>
        <p:spPr>
          <a:xfrm>
            <a:off x="0" y="1762125"/>
            <a:ext cx="12192000" cy="4586175"/>
          </a:xfrm>
          <a:prstGeom prst="rect">
            <a:avLst/>
          </a:prstGeom>
          <a:noFill/>
          <a:ln>
            <a:noFill/>
          </a:ln>
        </p:spPr>
      </p:sp>
      <p:sp>
        <p:nvSpPr>
          <p:cNvPr id="325" name="Google Shape;325;p59"/>
          <p:cNvSpPr txBox="1">
            <a:spLocks noGrp="1"/>
          </p:cNvSpPr>
          <p:nvPr>
            <p:ph type="body" idx="1"/>
          </p:nvPr>
        </p:nvSpPr>
        <p:spPr>
          <a:xfrm>
            <a:off x="737663" y="900000"/>
            <a:ext cx="10716675" cy="704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3600"/>
              <a:buFont typeface="Arial"/>
              <a:buNone/>
              <a:defRPr sz="3600" b="0" i="0" u="none" strike="noStrike" cap="none">
                <a:solidFill>
                  <a:srgbClr val="737373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6" name="Google Shape;326;p59"/>
          <p:cNvSpPr txBox="1">
            <a:spLocks noGrp="1"/>
          </p:cNvSpPr>
          <p:nvPr>
            <p:ph type="body" idx="3"/>
          </p:nvPr>
        </p:nvSpPr>
        <p:spPr>
          <a:xfrm>
            <a:off x="728300" y="360000"/>
            <a:ext cx="10735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272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7" name="Google Shape;327;p59"/>
          <p:cNvSpPr txBox="1">
            <a:spLocks noGrp="1"/>
          </p:cNvSpPr>
          <p:nvPr>
            <p:ph type="body" idx="4"/>
          </p:nvPr>
        </p:nvSpPr>
        <p:spPr>
          <a:xfrm>
            <a:off x="728300" y="6454773"/>
            <a:ext cx="5672662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5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Image_textbox_below">
  <p:cSld name="Title_Image_textbox_below"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60"/>
          <p:cNvSpPr txBox="1">
            <a:spLocks noGrp="1"/>
          </p:cNvSpPr>
          <p:nvPr>
            <p:ph type="body" idx="1"/>
          </p:nvPr>
        </p:nvSpPr>
        <p:spPr>
          <a:xfrm>
            <a:off x="728300" y="5239488"/>
            <a:ext cx="10716675" cy="1499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2727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0" name="Google Shape;330;p60"/>
          <p:cNvSpPr>
            <a:spLocks noGrp="1"/>
          </p:cNvSpPr>
          <p:nvPr>
            <p:ph type="pic" idx="2"/>
          </p:nvPr>
        </p:nvSpPr>
        <p:spPr>
          <a:xfrm>
            <a:off x="180" y="1122362"/>
            <a:ext cx="12192000" cy="4117125"/>
          </a:xfrm>
          <a:prstGeom prst="rect">
            <a:avLst/>
          </a:prstGeom>
          <a:noFill/>
          <a:ln>
            <a:noFill/>
          </a:ln>
        </p:spPr>
      </p:sp>
      <p:sp>
        <p:nvSpPr>
          <p:cNvPr id="331" name="Google Shape;331;p60"/>
          <p:cNvSpPr txBox="1">
            <a:spLocks noGrp="1"/>
          </p:cNvSpPr>
          <p:nvPr>
            <p:ph type="body" idx="3"/>
          </p:nvPr>
        </p:nvSpPr>
        <p:spPr>
          <a:xfrm>
            <a:off x="728300" y="295608"/>
            <a:ext cx="10735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right_text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2"/>
          <p:cNvSpPr>
            <a:spLocks noGrp="1"/>
          </p:cNvSpPr>
          <p:nvPr>
            <p:ph type="pic" sz="quarter" idx="14" hasCustomPrompt="1"/>
          </p:nvPr>
        </p:nvSpPr>
        <p:spPr>
          <a:xfrm>
            <a:off x="6097620" y="-1"/>
            <a:ext cx="6094380" cy="685800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en-US" dirty="0"/>
              <a:t>Image</a:t>
            </a:r>
            <a:endParaRPr lang="de-DE" dirty="0"/>
          </a:p>
        </p:txBody>
      </p:sp>
      <p:sp>
        <p:nvSpPr>
          <p:cNvPr id="8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789525" y="908999"/>
            <a:ext cx="4515327" cy="50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3200" b="0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Text Box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7" hasCustomPrompt="1"/>
          </p:nvPr>
        </p:nvSpPr>
        <p:spPr>
          <a:xfrm>
            <a:off x="7081841" y="6400345"/>
            <a:ext cx="4126729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70632803"/>
      </p:ext>
    </p:extLst>
  </p:cSld>
  <p:clrMapOvr>
    <a:masterClrMapping/>
  </p:clrMapOvr>
</p:sldLayout>
</file>

<file path=ppt/slideLayouts/slideLayout26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+_generic_media">
  <p:cSld name="Title_+_generic_media"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61"/>
          <p:cNvSpPr txBox="1">
            <a:spLocks noGrp="1"/>
          </p:cNvSpPr>
          <p:nvPr>
            <p:ph type="body" idx="1"/>
          </p:nvPr>
        </p:nvSpPr>
        <p:spPr>
          <a:xfrm>
            <a:off x="0" y="1122362"/>
            <a:ext cx="12191640" cy="5735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4" name="Google Shape;334;p61"/>
          <p:cNvSpPr txBox="1">
            <a:spLocks noGrp="1"/>
          </p:cNvSpPr>
          <p:nvPr>
            <p:ph type="body" idx="2"/>
          </p:nvPr>
        </p:nvSpPr>
        <p:spPr>
          <a:xfrm>
            <a:off x="728300" y="295608"/>
            <a:ext cx="10735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6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infront_generic_media">
  <p:cSld name="Title_infront_generic_media"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62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7" name="Google Shape;337;p62"/>
          <p:cNvSpPr txBox="1">
            <a:spLocks noGrp="1"/>
          </p:cNvSpPr>
          <p:nvPr>
            <p:ph type="body" idx="2"/>
          </p:nvPr>
        </p:nvSpPr>
        <p:spPr>
          <a:xfrm>
            <a:off x="728300" y="360000"/>
            <a:ext cx="10735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8" name="Google Shape;338;p62"/>
          <p:cNvSpPr txBox="1">
            <a:spLocks noGrp="1"/>
          </p:cNvSpPr>
          <p:nvPr>
            <p:ph type="body" idx="3"/>
          </p:nvPr>
        </p:nvSpPr>
        <p:spPr>
          <a:xfrm>
            <a:off x="4032455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39D70DF5-78F2-0E4F-9F29-956933D4221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37715" y="6263935"/>
            <a:ext cx="516570" cy="444013"/>
          </a:xfrm>
          <a:prstGeom prst="rect">
            <a:avLst/>
          </a:prstGeom>
        </p:spPr>
      </p:pic>
      <p:sp>
        <p:nvSpPr>
          <p:cNvPr id="32" name="Titre 1">
            <a:extLst>
              <a:ext uri="{FF2B5EF4-FFF2-40B4-BE49-F238E27FC236}">
                <a16:creationId xmlns:a16="http://schemas.microsoft.com/office/drawing/2014/main" id="{7A9D1BCD-6043-304F-A396-F13A45790B4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1742" y="606111"/>
            <a:ext cx="10668032" cy="533799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2999">
                <a:solidFill>
                  <a:srgbClr val="575757"/>
                </a:solidFill>
                <a:latin typeface="Aller" panose="02000503030000020004" pitchFamily="2" charset="77"/>
              </a:defRPr>
            </a:lvl1pPr>
          </a:lstStyle>
          <a:p>
            <a:r>
              <a:rPr lang="fr-FR" err="1"/>
              <a:t>Title</a:t>
            </a:r>
            <a:endParaRPr lang="en-GB"/>
          </a:p>
        </p:txBody>
      </p:sp>
      <p:sp>
        <p:nvSpPr>
          <p:cNvPr id="33" name="Sous-titre 2">
            <a:extLst>
              <a:ext uri="{FF2B5EF4-FFF2-40B4-BE49-F238E27FC236}">
                <a16:creationId xmlns:a16="http://schemas.microsoft.com/office/drawing/2014/main" id="{78B6BF42-ED95-0249-BF43-575FCFF3379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81742" y="1148778"/>
            <a:ext cx="10668031" cy="32914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575757"/>
                </a:solidFill>
                <a:latin typeface="Abel" panose="02000506030000020004" pitchFamily="2" charset="0"/>
              </a:defRPr>
            </a:lvl1pPr>
            <a:lvl2pPr marL="228578" indent="0" algn="ctr">
              <a:buNone/>
              <a:defRPr sz="999"/>
            </a:lvl2pPr>
            <a:lvl3pPr marL="457155" indent="0" algn="ctr">
              <a:buNone/>
              <a:defRPr sz="900"/>
            </a:lvl3pPr>
            <a:lvl4pPr marL="685733" indent="0" algn="ctr">
              <a:buNone/>
              <a:defRPr sz="800"/>
            </a:lvl4pPr>
            <a:lvl5pPr marL="914311" indent="0" algn="ctr">
              <a:buNone/>
              <a:defRPr sz="800"/>
            </a:lvl5pPr>
            <a:lvl6pPr marL="1142888" indent="0" algn="ctr">
              <a:buNone/>
              <a:defRPr sz="800"/>
            </a:lvl6pPr>
            <a:lvl7pPr marL="1371466" indent="0" algn="ctr">
              <a:buNone/>
              <a:defRPr sz="800"/>
            </a:lvl7pPr>
            <a:lvl8pPr marL="1600042" indent="0" algn="ctr">
              <a:buNone/>
              <a:defRPr sz="800"/>
            </a:lvl8pPr>
            <a:lvl9pPr marL="1828620" indent="0" algn="ctr">
              <a:buNone/>
              <a:defRPr sz="800"/>
            </a:lvl9pPr>
          </a:lstStyle>
          <a:p>
            <a:r>
              <a:rPr lang="fr-FR" err="1"/>
              <a:t>Brief</a:t>
            </a:r>
            <a:r>
              <a:rPr lang="fr-FR"/>
              <a:t> description, objective, key </a:t>
            </a:r>
            <a:r>
              <a:rPr lang="fr-FR" err="1"/>
              <a:t>idea</a:t>
            </a:r>
            <a:r>
              <a:rPr lang="fr-FR"/>
              <a:t>.</a:t>
            </a:r>
            <a:endParaRPr lang="en-GB"/>
          </a:p>
        </p:txBody>
      </p:sp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A9FA593B-DBBE-B54D-9B4C-0073F2AC24B2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81742" y="1825627"/>
            <a:ext cx="10668031" cy="388359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Clr>
                <a:srgbClr val="00ACD7"/>
              </a:buClr>
              <a:defRPr sz="1600">
                <a:solidFill>
                  <a:srgbClr val="575757"/>
                </a:solidFill>
                <a:latin typeface="Abel" panose="02000506030000020004" pitchFamily="2" charset="0"/>
              </a:defRPr>
            </a:lvl1pPr>
          </a:lstStyle>
          <a:p>
            <a:r>
              <a:rPr lang="fr-FR"/>
              <a:t>Cliquez pour modifier les styles du texte du masque
Deuxième niveau
Troisième niveau
Quatrième niveau
Cinquième niveau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7084651"/>
      </p:ext>
    </p:extLst>
  </p:cSld>
  <p:clrMapOvr>
    <a:masterClrMapping/>
  </p:clrMapOvr>
</p:sldLayout>
</file>

<file path=ppt/slideLayouts/slideLayout2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39D70DF5-78F2-0E4F-9F29-956933D4221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37715" y="6263935"/>
            <a:ext cx="516570" cy="444013"/>
          </a:xfrm>
          <a:prstGeom prst="rect">
            <a:avLst/>
          </a:prstGeom>
        </p:spPr>
      </p:pic>
      <p:sp>
        <p:nvSpPr>
          <p:cNvPr id="32" name="Titre 1">
            <a:extLst>
              <a:ext uri="{FF2B5EF4-FFF2-40B4-BE49-F238E27FC236}">
                <a16:creationId xmlns:a16="http://schemas.microsoft.com/office/drawing/2014/main" id="{7A9D1BCD-6043-304F-A396-F13A45790B4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1742" y="606111"/>
            <a:ext cx="10668032" cy="533799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2999">
                <a:solidFill>
                  <a:srgbClr val="575757"/>
                </a:solidFill>
                <a:latin typeface="Aller" panose="02000503030000020004" pitchFamily="2" charset="77"/>
              </a:defRPr>
            </a:lvl1pPr>
          </a:lstStyle>
          <a:p>
            <a:r>
              <a:rPr lang="fr-FR" err="1"/>
              <a:t>Title</a:t>
            </a:r>
            <a:endParaRPr lang="en-GB"/>
          </a:p>
        </p:txBody>
      </p:sp>
      <p:sp>
        <p:nvSpPr>
          <p:cNvPr id="33" name="Sous-titre 2">
            <a:extLst>
              <a:ext uri="{FF2B5EF4-FFF2-40B4-BE49-F238E27FC236}">
                <a16:creationId xmlns:a16="http://schemas.microsoft.com/office/drawing/2014/main" id="{78B6BF42-ED95-0249-BF43-575FCFF3379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81742" y="1148778"/>
            <a:ext cx="10668031" cy="32914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575757"/>
                </a:solidFill>
                <a:latin typeface="Abel" panose="02000506030000020004" pitchFamily="2" charset="0"/>
              </a:defRPr>
            </a:lvl1pPr>
            <a:lvl2pPr marL="228578" indent="0" algn="ctr">
              <a:buNone/>
              <a:defRPr sz="999"/>
            </a:lvl2pPr>
            <a:lvl3pPr marL="457155" indent="0" algn="ctr">
              <a:buNone/>
              <a:defRPr sz="900"/>
            </a:lvl3pPr>
            <a:lvl4pPr marL="685733" indent="0" algn="ctr">
              <a:buNone/>
              <a:defRPr sz="800"/>
            </a:lvl4pPr>
            <a:lvl5pPr marL="914311" indent="0" algn="ctr">
              <a:buNone/>
              <a:defRPr sz="800"/>
            </a:lvl5pPr>
            <a:lvl6pPr marL="1142888" indent="0" algn="ctr">
              <a:buNone/>
              <a:defRPr sz="800"/>
            </a:lvl6pPr>
            <a:lvl7pPr marL="1371466" indent="0" algn="ctr">
              <a:buNone/>
              <a:defRPr sz="800"/>
            </a:lvl7pPr>
            <a:lvl8pPr marL="1600042" indent="0" algn="ctr">
              <a:buNone/>
              <a:defRPr sz="800"/>
            </a:lvl8pPr>
            <a:lvl9pPr marL="1828620" indent="0" algn="ctr">
              <a:buNone/>
              <a:defRPr sz="800"/>
            </a:lvl9pPr>
          </a:lstStyle>
          <a:p>
            <a:r>
              <a:rPr lang="fr-FR" err="1"/>
              <a:t>Brief</a:t>
            </a:r>
            <a:r>
              <a:rPr lang="fr-FR"/>
              <a:t> description, objective, key </a:t>
            </a:r>
            <a:r>
              <a:rPr lang="fr-FR" err="1"/>
              <a:t>idea</a:t>
            </a:r>
            <a:r>
              <a:rPr lang="fr-FR"/>
              <a:t>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6929807"/>
      </p:ext>
    </p:extLst>
  </p:cSld>
  <p:clrMapOvr>
    <a:masterClrMapping/>
  </p:clrMapOvr>
</p:sldLayout>
</file>

<file path=ppt/slideLayouts/slideLayout26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icture Placeholder 13"/>
          <p:cNvSpPr>
            <a:spLocks noGrp="1"/>
          </p:cNvSpPr>
          <p:nvPr>
            <p:ph type="pic" sz="quarter" idx="27"/>
          </p:nvPr>
        </p:nvSpPr>
        <p:spPr>
          <a:xfrm>
            <a:off x="760611" y="2499365"/>
            <a:ext cx="1942101" cy="1965069"/>
          </a:xfrm>
          <a:prstGeom prst="rect">
            <a:avLst/>
          </a:prstGeom>
          <a:solidFill>
            <a:schemeClr val="bg1">
              <a:lumMod val="95000"/>
            </a:schemeClr>
          </a:solidFill>
          <a:effectLst/>
        </p:spPr>
        <p:txBody>
          <a:bodyPr>
            <a:normAutofit/>
          </a:bodyPr>
          <a:lstStyle>
            <a:lvl1pPr marL="0" indent="0">
              <a:buNone/>
              <a:defRPr sz="999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26" name="Picture Placeholder 13"/>
          <p:cNvSpPr>
            <a:spLocks noGrp="1"/>
          </p:cNvSpPr>
          <p:nvPr>
            <p:ph type="pic" sz="quarter" idx="28"/>
          </p:nvPr>
        </p:nvSpPr>
        <p:spPr>
          <a:xfrm>
            <a:off x="2961904" y="2499365"/>
            <a:ext cx="1942102" cy="1965069"/>
          </a:xfrm>
          <a:prstGeom prst="rect">
            <a:avLst/>
          </a:prstGeom>
          <a:solidFill>
            <a:schemeClr val="bg1">
              <a:lumMod val="95000"/>
            </a:schemeClr>
          </a:solidFill>
          <a:effectLst/>
        </p:spPr>
        <p:txBody>
          <a:bodyPr>
            <a:normAutofit/>
          </a:bodyPr>
          <a:lstStyle>
            <a:lvl1pPr marL="0" indent="0">
              <a:buNone/>
              <a:defRPr sz="999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27" name="Picture Placeholder 13"/>
          <p:cNvSpPr>
            <a:spLocks noGrp="1"/>
          </p:cNvSpPr>
          <p:nvPr>
            <p:ph type="pic" sz="quarter" idx="29"/>
          </p:nvPr>
        </p:nvSpPr>
        <p:spPr>
          <a:xfrm>
            <a:off x="5165349" y="2499365"/>
            <a:ext cx="1963439" cy="1965069"/>
          </a:xfrm>
          <a:prstGeom prst="rect">
            <a:avLst/>
          </a:prstGeom>
          <a:solidFill>
            <a:schemeClr val="bg1">
              <a:lumMod val="95000"/>
            </a:schemeClr>
          </a:solidFill>
          <a:effectLst/>
        </p:spPr>
        <p:txBody>
          <a:bodyPr>
            <a:normAutofit/>
          </a:bodyPr>
          <a:lstStyle>
            <a:lvl1pPr marL="0" indent="0">
              <a:buNone/>
              <a:defRPr sz="999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28" name="Picture Placeholder 13"/>
          <p:cNvSpPr>
            <a:spLocks noGrp="1"/>
          </p:cNvSpPr>
          <p:nvPr>
            <p:ph type="pic" sz="quarter" idx="30"/>
          </p:nvPr>
        </p:nvSpPr>
        <p:spPr>
          <a:xfrm>
            <a:off x="7367721" y="2499365"/>
            <a:ext cx="1944252" cy="1953333"/>
          </a:xfrm>
          <a:prstGeom prst="rect">
            <a:avLst/>
          </a:prstGeom>
          <a:solidFill>
            <a:schemeClr val="bg1">
              <a:lumMod val="95000"/>
            </a:schemeClr>
          </a:solidFill>
          <a:effectLst/>
        </p:spPr>
        <p:txBody>
          <a:bodyPr>
            <a:normAutofit/>
          </a:bodyPr>
          <a:lstStyle>
            <a:lvl1pPr marL="0" indent="0">
              <a:buNone/>
              <a:defRPr sz="999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29" name="Picture Placeholder 13"/>
          <p:cNvSpPr>
            <a:spLocks noGrp="1"/>
          </p:cNvSpPr>
          <p:nvPr>
            <p:ph type="pic" sz="quarter" idx="31"/>
          </p:nvPr>
        </p:nvSpPr>
        <p:spPr>
          <a:xfrm>
            <a:off x="9571164" y="2499365"/>
            <a:ext cx="1942102" cy="1965069"/>
          </a:xfrm>
          <a:prstGeom prst="rect">
            <a:avLst/>
          </a:prstGeom>
          <a:solidFill>
            <a:schemeClr val="bg1">
              <a:lumMod val="95000"/>
            </a:schemeClr>
          </a:solidFill>
          <a:effectLst/>
        </p:spPr>
        <p:txBody>
          <a:bodyPr>
            <a:normAutofit/>
          </a:bodyPr>
          <a:lstStyle>
            <a:lvl1pPr marL="0" indent="0">
              <a:buNone/>
              <a:defRPr sz="999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</a:p>
        </p:txBody>
      </p:sp>
    </p:spTree>
    <p:extLst>
      <p:ext uri="{BB962C8B-B14F-4D97-AF65-F5344CB8AC3E}">
        <p14:creationId xmlns:p14="http://schemas.microsoft.com/office/powerpoint/2010/main" val="1730462645"/>
      </p:ext>
    </p:extLst>
  </p:cSld>
  <p:clrMapOvr>
    <a:masterClrMapping/>
  </p:clrMapOvr>
</p:sldLayout>
</file>

<file path=ppt/slideLayouts/slideLayout26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9E670-C84D-4825-8FBB-FCBE12FEF8B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0D7AE-8AC2-4C7E-A24D-4823580FD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451845"/>
      </p:ext>
    </p:extLst>
  </p:cSld>
  <p:clrMapOvr>
    <a:masterClrMapping/>
  </p:clrMapOvr>
</p:sldLayout>
</file>

<file path=ppt/slideLayouts/slideLayout26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with_6_graphs">
  <p:cSld name="1_Title_with_6_graphs"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68"/>
          <p:cNvSpPr/>
          <p:nvPr/>
        </p:nvSpPr>
        <p:spPr>
          <a:xfrm>
            <a:off x="728277" y="3820910"/>
            <a:ext cx="3449798" cy="2595033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68"/>
          <p:cNvSpPr/>
          <p:nvPr/>
        </p:nvSpPr>
        <p:spPr>
          <a:xfrm>
            <a:off x="4371101" y="3818462"/>
            <a:ext cx="3449798" cy="2595033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68"/>
          <p:cNvSpPr/>
          <p:nvPr/>
        </p:nvSpPr>
        <p:spPr>
          <a:xfrm>
            <a:off x="8013899" y="3818462"/>
            <a:ext cx="3449798" cy="2595033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68"/>
          <p:cNvSpPr/>
          <p:nvPr/>
        </p:nvSpPr>
        <p:spPr>
          <a:xfrm>
            <a:off x="4371101" y="1079498"/>
            <a:ext cx="3449798" cy="2595033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68"/>
          <p:cNvSpPr/>
          <p:nvPr/>
        </p:nvSpPr>
        <p:spPr>
          <a:xfrm>
            <a:off x="8013900" y="1075681"/>
            <a:ext cx="3449798" cy="2595033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68"/>
          <p:cNvSpPr/>
          <p:nvPr/>
        </p:nvSpPr>
        <p:spPr>
          <a:xfrm>
            <a:off x="728300" y="1079498"/>
            <a:ext cx="3449798" cy="2595033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68"/>
          <p:cNvSpPr txBox="1">
            <a:spLocks noGrp="1"/>
          </p:cNvSpPr>
          <p:nvPr>
            <p:ph type="body" idx="1"/>
          </p:nvPr>
        </p:nvSpPr>
        <p:spPr>
          <a:xfrm>
            <a:off x="728300" y="360000"/>
            <a:ext cx="10735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8" name="Google Shape;198;p68"/>
          <p:cNvSpPr txBox="1">
            <a:spLocks noGrp="1"/>
          </p:cNvSpPr>
          <p:nvPr>
            <p:ph type="body" idx="2"/>
          </p:nvPr>
        </p:nvSpPr>
        <p:spPr>
          <a:xfrm>
            <a:off x="728300" y="6413500"/>
            <a:ext cx="6902489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929292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2929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9" name="Google Shape;199;p68"/>
          <p:cNvSpPr>
            <a:spLocks noGrp="1"/>
          </p:cNvSpPr>
          <p:nvPr>
            <p:ph type="chart" idx="3"/>
          </p:nvPr>
        </p:nvSpPr>
        <p:spPr>
          <a:xfrm>
            <a:off x="728300" y="1075681"/>
            <a:ext cx="3449798" cy="2595033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0" name="Google Shape;200;p68"/>
          <p:cNvSpPr>
            <a:spLocks noGrp="1"/>
          </p:cNvSpPr>
          <p:nvPr>
            <p:ph type="chart" idx="4"/>
          </p:nvPr>
        </p:nvSpPr>
        <p:spPr>
          <a:xfrm>
            <a:off x="4371101" y="1075681"/>
            <a:ext cx="3449798" cy="2595033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1" name="Google Shape;201;p68"/>
          <p:cNvSpPr>
            <a:spLocks noGrp="1"/>
          </p:cNvSpPr>
          <p:nvPr>
            <p:ph type="chart" idx="5"/>
          </p:nvPr>
        </p:nvSpPr>
        <p:spPr>
          <a:xfrm>
            <a:off x="8013899" y="1079498"/>
            <a:ext cx="3449798" cy="2595033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2" name="Google Shape;202;p68"/>
          <p:cNvSpPr>
            <a:spLocks noGrp="1"/>
          </p:cNvSpPr>
          <p:nvPr>
            <p:ph type="chart" idx="6"/>
          </p:nvPr>
        </p:nvSpPr>
        <p:spPr>
          <a:xfrm>
            <a:off x="728264" y="3818462"/>
            <a:ext cx="3449798" cy="2595033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3" name="Google Shape;203;p68"/>
          <p:cNvSpPr>
            <a:spLocks noGrp="1"/>
          </p:cNvSpPr>
          <p:nvPr>
            <p:ph type="chart" idx="7"/>
          </p:nvPr>
        </p:nvSpPr>
        <p:spPr>
          <a:xfrm>
            <a:off x="4371088" y="3822284"/>
            <a:ext cx="3449798" cy="2595033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4" name="Google Shape;204;p68"/>
          <p:cNvSpPr>
            <a:spLocks noGrp="1"/>
          </p:cNvSpPr>
          <p:nvPr>
            <p:ph type="chart" idx="8"/>
          </p:nvPr>
        </p:nvSpPr>
        <p:spPr>
          <a:xfrm>
            <a:off x="8013876" y="3822284"/>
            <a:ext cx="3449798" cy="2595033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052695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6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with_2_graphs">
  <p:cSld name="1_Title_with_2_graphs"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69"/>
          <p:cNvSpPr/>
          <p:nvPr/>
        </p:nvSpPr>
        <p:spPr>
          <a:xfrm>
            <a:off x="728299" y="1079498"/>
            <a:ext cx="5308433" cy="5308602"/>
          </a:xfrm>
          <a:prstGeom prst="rect">
            <a:avLst/>
          </a:prstGeom>
          <a:solidFill>
            <a:srgbClr val="E7E7E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69"/>
          <p:cNvSpPr/>
          <p:nvPr/>
        </p:nvSpPr>
        <p:spPr>
          <a:xfrm>
            <a:off x="6155267" y="1079498"/>
            <a:ext cx="5308433" cy="5308602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69"/>
          <p:cNvSpPr txBox="1">
            <a:spLocks noGrp="1"/>
          </p:cNvSpPr>
          <p:nvPr>
            <p:ph type="body" idx="1"/>
          </p:nvPr>
        </p:nvSpPr>
        <p:spPr>
          <a:xfrm>
            <a:off x="728300" y="360000"/>
            <a:ext cx="10735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9" name="Google Shape;209;p69"/>
          <p:cNvSpPr txBox="1">
            <a:spLocks noGrp="1"/>
          </p:cNvSpPr>
          <p:nvPr>
            <p:ph type="body" idx="2"/>
          </p:nvPr>
        </p:nvSpPr>
        <p:spPr>
          <a:xfrm>
            <a:off x="728300" y="6413500"/>
            <a:ext cx="6902489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929292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2929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0" name="Google Shape;210;p69"/>
          <p:cNvSpPr>
            <a:spLocks noGrp="1"/>
          </p:cNvSpPr>
          <p:nvPr>
            <p:ph type="chart" idx="3"/>
          </p:nvPr>
        </p:nvSpPr>
        <p:spPr>
          <a:xfrm>
            <a:off x="728299" y="1079498"/>
            <a:ext cx="5308433" cy="5308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1" name="Google Shape;211;p69"/>
          <p:cNvSpPr>
            <a:spLocks noGrp="1"/>
          </p:cNvSpPr>
          <p:nvPr>
            <p:ph type="chart" idx="4"/>
          </p:nvPr>
        </p:nvSpPr>
        <p:spPr>
          <a:xfrm>
            <a:off x="6155267" y="1079498"/>
            <a:ext cx="5308433" cy="5308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89880301"/>
      </p:ext>
    </p:extLst>
  </p:cSld>
  <p:clrMapOvr>
    <a:masterClrMapping/>
  </p:clrMapOvr>
</p:sldLayout>
</file>

<file path=ppt/slideLayouts/slideLayout26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with_4_graphs">
  <p:cSld name="1_Title_with_4_graphs"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70"/>
          <p:cNvSpPr/>
          <p:nvPr/>
        </p:nvSpPr>
        <p:spPr>
          <a:xfrm>
            <a:off x="728299" y="1079498"/>
            <a:ext cx="5333098" cy="2583168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70"/>
          <p:cNvSpPr/>
          <p:nvPr/>
        </p:nvSpPr>
        <p:spPr>
          <a:xfrm>
            <a:off x="728299" y="3812529"/>
            <a:ext cx="5333098" cy="2583168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70"/>
          <p:cNvSpPr/>
          <p:nvPr/>
        </p:nvSpPr>
        <p:spPr>
          <a:xfrm>
            <a:off x="6130603" y="1079498"/>
            <a:ext cx="5333098" cy="2583168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70"/>
          <p:cNvSpPr/>
          <p:nvPr/>
        </p:nvSpPr>
        <p:spPr>
          <a:xfrm>
            <a:off x="6130603" y="3812529"/>
            <a:ext cx="5333098" cy="2583168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p70"/>
          <p:cNvSpPr txBox="1">
            <a:spLocks noGrp="1"/>
          </p:cNvSpPr>
          <p:nvPr>
            <p:ph type="body" idx="1"/>
          </p:nvPr>
        </p:nvSpPr>
        <p:spPr>
          <a:xfrm>
            <a:off x="728300" y="360000"/>
            <a:ext cx="10735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8" name="Google Shape;218;p70"/>
          <p:cNvSpPr txBox="1">
            <a:spLocks noGrp="1"/>
          </p:cNvSpPr>
          <p:nvPr>
            <p:ph type="body" idx="2"/>
          </p:nvPr>
        </p:nvSpPr>
        <p:spPr>
          <a:xfrm>
            <a:off x="728300" y="6413500"/>
            <a:ext cx="6902489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929292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2929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9" name="Google Shape;219;p70"/>
          <p:cNvSpPr>
            <a:spLocks noGrp="1"/>
          </p:cNvSpPr>
          <p:nvPr>
            <p:ph type="chart" idx="3"/>
          </p:nvPr>
        </p:nvSpPr>
        <p:spPr>
          <a:xfrm>
            <a:off x="716844" y="3794726"/>
            <a:ext cx="5333097" cy="2589103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0" name="Google Shape;220;p70"/>
          <p:cNvSpPr>
            <a:spLocks noGrp="1"/>
          </p:cNvSpPr>
          <p:nvPr>
            <p:ph type="chart" idx="4"/>
          </p:nvPr>
        </p:nvSpPr>
        <p:spPr>
          <a:xfrm>
            <a:off x="6119147" y="3794726"/>
            <a:ext cx="5333097" cy="2589102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1" name="Google Shape;221;p70"/>
          <p:cNvSpPr>
            <a:spLocks noGrp="1"/>
          </p:cNvSpPr>
          <p:nvPr>
            <p:ph type="chart" idx="5"/>
          </p:nvPr>
        </p:nvSpPr>
        <p:spPr>
          <a:xfrm>
            <a:off x="716844" y="1079498"/>
            <a:ext cx="5333097" cy="2589103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2" name="Google Shape;222;p70"/>
          <p:cNvSpPr>
            <a:spLocks noGrp="1"/>
          </p:cNvSpPr>
          <p:nvPr>
            <p:ph type="chart" idx="6"/>
          </p:nvPr>
        </p:nvSpPr>
        <p:spPr>
          <a:xfrm>
            <a:off x="6130603" y="1076115"/>
            <a:ext cx="5333097" cy="2589102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37857380"/>
      </p:ext>
    </p:extLst>
  </p:cSld>
  <p:clrMapOvr>
    <a:masterClrMapping/>
  </p:clrMapOvr>
</p:sldLayout>
</file>

<file path=ppt/slideLayouts/slideLayout26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_left_text_right">
  <p:cSld name="1_Image_left_text_right"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71"/>
          <p:cNvSpPr>
            <a:spLocks noGrp="1"/>
          </p:cNvSpPr>
          <p:nvPr>
            <p:ph type="pic" idx="2"/>
          </p:nvPr>
        </p:nvSpPr>
        <p:spPr>
          <a:xfrm>
            <a:off x="0" y="0"/>
            <a:ext cx="6094379" cy="6858001"/>
          </a:xfrm>
          <a:prstGeom prst="rect">
            <a:avLst/>
          </a:prstGeom>
          <a:noFill/>
          <a:ln>
            <a:noFill/>
          </a:ln>
        </p:spPr>
      </p:sp>
      <p:sp>
        <p:nvSpPr>
          <p:cNvPr id="225" name="Google Shape;225;p71"/>
          <p:cNvSpPr txBox="1">
            <a:spLocks noGrp="1"/>
          </p:cNvSpPr>
          <p:nvPr>
            <p:ph type="body" idx="1"/>
          </p:nvPr>
        </p:nvSpPr>
        <p:spPr>
          <a:xfrm>
            <a:off x="6887146" y="908999"/>
            <a:ext cx="4515327" cy="50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6" name="Google Shape;226;p71"/>
          <p:cNvSpPr txBox="1">
            <a:spLocks noGrp="1"/>
          </p:cNvSpPr>
          <p:nvPr>
            <p:ph type="body" idx="3"/>
          </p:nvPr>
        </p:nvSpPr>
        <p:spPr>
          <a:xfrm>
            <a:off x="983824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9934548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subtitle_Image_left_green_textbox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6096000" y="1604848"/>
            <a:ext cx="5358337" cy="4839449"/>
          </a:xfrm>
          <a:prstGeom prst="rect">
            <a:avLst/>
          </a:prstGeom>
          <a:solidFill>
            <a:srgbClr val="C0CC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Rectangle 1"/>
          <p:cNvSpPr/>
          <p:nvPr userDrawn="1"/>
        </p:nvSpPr>
        <p:spPr>
          <a:xfrm>
            <a:off x="737663" y="1604849"/>
            <a:ext cx="5358337" cy="483944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Bildplatzhalter 2"/>
          <p:cNvSpPr>
            <a:spLocks noGrp="1"/>
          </p:cNvSpPr>
          <p:nvPr>
            <p:ph type="pic" sz="quarter" idx="14" hasCustomPrompt="1"/>
          </p:nvPr>
        </p:nvSpPr>
        <p:spPr>
          <a:xfrm>
            <a:off x="1159167" y="1946787"/>
            <a:ext cx="4515327" cy="415557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de-DE" dirty="0"/>
              <a:t>Picture</a:t>
            </a:r>
          </a:p>
        </p:txBody>
      </p:sp>
      <p:sp>
        <p:nvSpPr>
          <p:cNvPr id="5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381751" y="1604848"/>
            <a:ext cx="4781549" cy="4839449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>
              <a:spcBef>
                <a:spcPts val="0"/>
              </a:spcBef>
              <a:buNone/>
              <a:defRPr sz="3200" b="0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en-US" dirty="0"/>
              <a:t>Text Box</a:t>
            </a:r>
          </a:p>
        </p:txBody>
      </p:sp>
      <p:sp>
        <p:nvSpPr>
          <p:cNvPr id="6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37663" y="900000"/>
            <a:ext cx="10716675" cy="7048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3200" b="0" i="0" spc="50" baseline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Subtitle</a:t>
            </a:r>
          </a:p>
        </p:txBody>
      </p:sp>
      <p:sp>
        <p:nvSpPr>
          <p:cNvPr id="7" name="Textplatzhalter 3"/>
          <p:cNvSpPr>
            <a:spLocks noGrp="1"/>
          </p:cNvSpPr>
          <p:nvPr>
            <p:ph type="body" sz="quarter" idx="16" hasCustomPrompt="1"/>
          </p:nvPr>
        </p:nvSpPr>
        <p:spPr>
          <a:xfrm>
            <a:off x="728300" y="360000"/>
            <a:ext cx="10735400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44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Title</a:t>
            </a:r>
          </a:p>
        </p:txBody>
      </p:sp>
      <p:sp>
        <p:nvSpPr>
          <p:cNvPr id="9" name="Textplatzhalter 3"/>
          <p:cNvSpPr>
            <a:spLocks noGrp="1"/>
          </p:cNvSpPr>
          <p:nvPr>
            <p:ph type="body" sz="quarter" idx="17" hasCustomPrompt="1"/>
          </p:nvPr>
        </p:nvSpPr>
        <p:spPr>
          <a:xfrm>
            <a:off x="1353465" y="6514883"/>
            <a:ext cx="4126729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52278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160">
          <p15:clr>
            <a:srgbClr val="FBAE40"/>
          </p15:clr>
        </p15:guide>
      </p15:sldGuideLst>
    </p:ext>
  </p:extLst>
</p:sldLayout>
</file>

<file path=ppt/slideLayouts/slideLayout27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_right_text_left">
  <p:cSld name="1_Image_right_text_left"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72"/>
          <p:cNvSpPr>
            <a:spLocks noGrp="1"/>
          </p:cNvSpPr>
          <p:nvPr>
            <p:ph type="pic" idx="2"/>
          </p:nvPr>
        </p:nvSpPr>
        <p:spPr>
          <a:xfrm>
            <a:off x="6097620" y="-1"/>
            <a:ext cx="6094380" cy="6858001"/>
          </a:xfrm>
          <a:prstGeom prst="rect">
            <a:avLst/>
          </a:prstGeom>
          <a:noFill/>
          <a:ln>
            <a:noFill/>
          </a:ln>
        </p:spPr>
      </p:sp>
      <p:sp>
        <p:nvSpPr>
          <p:cNvPr id="229" name="Google Shape;229;p72"/>
          <p:cNvSpPr txBox="1">
            <a:spLocks noGrp="1"/>
          </p:cNvSpPr>
          <p:nvPr>
            <p:ph type="body" idx="1"/>
          </p:nvPr>
        </p:nvSpPr>
        <p:spPr>
          <a:xfrm>
            <a:off x="789525" y="908999"/>
            <a:ext cx="4515327" cy="50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0" name="Google Shape;230;p72"/>
          <p:cNvSpPr txBox="1">
            <a:spLocks noGrp="1"/>
          </p:cNvSpPr>
          <p:nvPr>
            <p:ph type="body" idx="3"/>
          </p:nvPr>
        </p:nvSpPr>
        <p:spPr>
          <a:xfrm>
            <a:off x="7081841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44974596"/>
      </p:ext>
    </p:extLst>
  </p:cSld>
  <p:clrMapOvr>
    <a:masterClrMapping/>
  </p:clrMapOvr>
</p:sldLayout>
</file>

<file path=ppt/slideLayouts/slideLayout27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subtitle_Image_left_green_textbox_right">
  <p:cSld name="1_Title_subtitle_Image_left_green_textbox_right"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73"/>
          <p:cNvSpPr/>
          <p:nvPr/>
        </p:nvSpPr>
        <p:spPr>
          <a:xfrm>
            <a:off x="6096000" y="1604848"/>
            <a:ext cx="5358337" cy="4839449"/>
          </a:xfrm>
          <a:prstGeom prst="rect">
            <a:avLst/>
          </a:prstGeom>
          <a:solidFill>
            <a:srgbClr val="C0CC5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Google Shape;233;p73"/>
          <p:cNvSpPr/>
          <p:nvPr/>
        </p:nvSpPr>
        <p:spPr>
          <a:xfrm>
            <a:off x="737663" y="1604849"/>
            <a:ext cx="5358337" cy="483944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73"/>
          <p:cNvSpPr>
            <a:spLocks noGrp="1"/>
          </p:cNvSpPr>
          <p:nvPr>
            <p:ph type="pic" idx="2"/>
          </p:nvPr>
        </p:nvSpPr>
        <p:spPr>
          <a:xfrm>
            <a:off x="1159167" y="1946787"/>
            <a:ext cx="4515327" cy="4155572"/>
          </a:xfrm>
          <a:prstGeom prst="rect">
            <a:avLst/>
          </a:prstGeom>
          <a:noFill/>
          <a:ln>
            <a:noFill/>
          </a:ln>
        </p:spPr>
      </p:sp>
      <p:sp>
        <p:nvSpPr>
          <p:cNvPr id="235" name="Google Shape;235;p73"/>
          <p:cNvSpPr txBox="1">
            <a:spLocks noGrp="1"/>
          </p:cNvSpPr>
          <p:nvPr>
            <p:ph type="body" idx="1"/>
          </p:nvPr>
        </p:nvSpPr>
        <p:spPr>
          <a:xfrm>
            <a:off x="6381751" y="1604848"/>
            <a:ext cx="4781549" cy="48394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2727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6" name="Google Shape;236;p73"/>
          <p:cNvSpPr txBox="1">
            <a:spLocks noGrp="1"/>
          </p:cNvSpPr>
          <p:nvPr>
            <p:ph type="body" idx="3"/>
          </p:nvPr>
        </p:nvSpPr>
        <p:spPr>
          <a:xfrm>
            <a:off x="737663" y="900000"/>
            <a:ext cx="10716675" cy="704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737373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7" name="Google Shape;237;p73"/>
          <p:cNvSpPr txBox="1">
            <a:spLocks noGrp="1"/>
          </p:cNvSpPr>
          <p:nvPr>
            <p:ph type="body" idx="4"/>
          </p:nvPr>
        </p:nvSpPr>
        <p:spPr>
          <a:xfrm>
            <a:off x="728300" y="360000"/>
            <a:ext cx="10735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8" name="Google Shape;238;p73"/>
          <p:cNvSpPr txBox="1">
            <a:spLocks noGrp="1"/>
          </p:cNvSpPr>
          <p:nvPr>
            <p:ph type="body" idx="5"/>
          </p:nvPr>
        </p:nvSpPr>
        <p:spPr>
          <a:xfrm>
            <a:off x="1353465" y="6514883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8625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160">
          <p15:clr>
            <a:srgbClr val="FBAE40"/>
          </p15:clr>
        </p15:guide>
      </p15:sldGuideLst>
    </p:ext>
  </p:extLst>
</p:sldLayout>
</file>

<file path=ppt/slideLayouts/slideLayout27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subtitle_Image_right_green_textbox_left">
  <p:cSld name="1_Title_subtitle_Image_right_green_textbox_left"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74"/>
          <p:cNvSpPr/>
          <p:nvPr/>
        </p:nvSpPr>
        <p:spPr>
          <a:xfrm>
            <a:off x="737663" y="1604848"/>
            <a:ext cx="5358337" cy="4839449"/>
          </a:xfrm>
          <a:prstGeom prst="rect">
            <a:avLst/>
          </a:prstGeom>
          <a:solidFill>
            <a:srgbClr val="C0CC5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p74"/>
          <p:cNvSpPr/>
          <p:nvPr/>
        </p:nvSpPr>
        <p:spPr>
          <a:xfrm>
            <a:off x="6098409" y="1604848"/>
            <a:ext cx="5358337" cy="483944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</a:t>
            </a: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p74"/>
          <p:cNvSpPr>
            <a:spLocks noGrp="1"/>
          </p:cNvSpPr>
          <p:nvPr>
            <p:ph type="pic" idx="2"/>
          </p:nvPr>
        </p:nvSpPr>
        <p:spPr>
          <a:xfrm>
            <a:off x="6519913" y="1946786"/>
            <a:ext cx="4515327" cy="4155572"/>
          </a:xfrm>
          <a:prstGeom prst="rect">
            <a:avLst/>
          </a:prstGeom>
          <a:noFill/>
          <a:ln>
            <a:noFill/>
          </a:ln>
        </p:spPr>
      </p:sp>
      <p:sp>
        <p:nvSpPr>
          <p:cNvPr id="243" name="Google Shape;243;p74"/>
          <p:cNvSpPr txBox="1">
            <a:spLocks noGrp="1"/>
          </p:cNvSpPr>
          <p:nvPr>
            <p:ph type="body" idx="1"/>
          </p:nvPr>
        </p:nvSpPr>
        <p:spPr>
          <a:xfrm>
            <a:off x="1026056" y="1604847"/>
            <a:ext cx="4781549" cy="48394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2727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4" name="Google Shape;244;p74"/>
          <p:cNvSpPr txBox="1">
            <a:spLocks noGrp="1"/>
          </p:cNvSpPr>
          <p:nvPr>
            <p:ph type="body" idx="3"/>
          </p:nvPr>
        </p:nvSpPr>
        <p:spPr>
          <a:xfrm>
            <a:off x="737663" y="900000"/>
            <a:ext cx="10716675" cy="704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737373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5" name="Google Shape;245;p74"/>
          <p:cNvSpPr txBox="1">
            <a:spLocks noGrp="1"/>
          </p:cNvSpPr>
          <p:nvPr>
            <p:ph type="body" idx="4"/>
          </p:nvPr>
        </p:nvSpPr>
        <p:spPr>
          <a:xfrm>
            <a:off x="728300" y="360000"/>
            <a:ext cx="10735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6" name="Google Shape;246;p74"/>
          <p:cNvSpPr txBox="1">
            <a:spLocks noGrp="1"/>
          </p:cNvSpPr>
          <p:nvPr>
            <p:ph type="body" idx="5"/>
          </p:nvPr>
        </p:nvSpPr>
        <p:spPr>
          <a:xfrm>
            <a:off x="6714211" y="6514883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811713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160">
          <p15:clr>
            <a:srgbClr val="FBAE40"/>
          </p15:clr>
        </p15:guide>
      </p15:sldGuideLst>
    </p:ext>
  </p:extLst>
</p:sldLayout>
</file>

<file path=ppt/slideLayouts/slideLayout27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_right_grey_textbox_left">
  <p:cSld name="1_Image_right_grey_textbox_left"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75"/>
          <p:cNvSpPr/>
          <p:nvPr/>
        </p:nvSpPr>
        <p:spPr>
          <a:xfrm>
            <a:off x="0" y="0"/>
            <a:ext cx="6093591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p75"/>
          <p:cNvSpPr txBox="1">
            <a:spLocks noGrp="1"/>
          </p:cNvSpPr>
          <p:nvPr>
            <p:ph type="body" idx="1"/>
          </p:nvPr>
        </p:nvSpPr>
        <p:spPr>
          <a:xfrm>
            <a:off x="736600" y="583198"/>
            <a:ext cx="4622806" cy="56916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2727"/>
              </a:buClr>
              <a:buSzPts val="3600"/>
              <a:buFont typeface="Arial"/>
              <a:buNone/>
              <a:defRPr sz="36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0" name="Google Shape;250;p75"/>
          <p:cNvSpPr>
            <a:spLocks noGrp="1"/>
          </p:cNvSpPr>
          <p:nvPr>
            <p:ph type="pic" idx="2"/>
          </p:nvPr>
        </p:nvSpPr>
        <p:spPr>
          <a:xfrm>
            <a:off x="6524629" y="583200"/>
            <a:ext cx="5241154" cy="5691600"/>
          </a:xfrm>
          <a:prstGeom prst="rect">
            <a:avLst/>
          </a:prstGeom>
          <a:noFill/>
          <a:ln>
            <a:noFill/>
          </a:ln>
        </p:spPr>
      </p:sp>
      <p:sp>
        <p:nvSpPr>
          <p:cNvPr id="251" name="Google Shape;251;p75"/>
          <p:cNvSpPr txBox="1">
            <a:spLocks noGrp="1"/>
          </p:cNvSpPr>
          <p:nvPr>
            <p:ph type="body" idx="3"/>
          </p:nvPr>
        </p:nvSpPr>
        <p:spPr>
          <a:xfrm>
            <a:off x="7081841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956040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160">
          <p15:clr>
            <a:srgbClr val="FBAE40"/>
          </p15:clr>
        </p15:guide>
      </p15:sldGuideLst>
    </p:ext>
  </p:extLst>
</p:sldLayout>
</file>

<file path=ppt/slideLayouts/slideLayout27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_left_grey_textbox_right">
  <p:cSld name="1_Image_left_grey_textbox_right"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76"/>
          <p:cNvSpPr/>
          <p:nvPr/>
        </p:nvSpPr>
        <p:spPr>
          <a:xfrm>
            <a:off x="6098409" y="0"/>
            <a:ext cx="6093591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" name="Google Shape;254;p76"/>
          <p:cNvSpPr>
            <a:spLocks noGrp="1"/>
          </p:cNvSpPr>
          <p:nvPr>
            <p:ph type="pic" idx="2"/>
          </p:nvPr>
        </p:nvSpPr>
        <p:spPr>
          <a:xfrm>
            <a:off x="426220" y="583200"/>
            <a:ext cx="5241154" cy="5691600"/>
          </a:xfrm>
          <a:prstGeom prst="rect">
            <a:avLst/>
          </a:prstGeom>
          <a:noFill/>
          <a:ln>
            <a:noFill/>
          </a:ln>
        </p:spPr>
      </p:sp>
      <p:sp>
        <p:nvSpPr>
          <p:cNvPr id="255" name="Google Shape;255;p76"/>
          <p:cNvSpPr txBox="1">
            <a:spLocks noGrp="1"/>
          </p:cNvSpPr>
          <p:nvPr>
            <p:ph type="body" idx="1"/>
          </p:nvPr>
        </p:nvSpPr>
        <p:spPr>
          <a:xfrm>
            <a:off x="983824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6" name="Google Shape;256;p76"/>
          <p:cNvSpPr txBox="1">
            <a:spLocks noGrp="1"/>
          </p:cNvSpPr>
          <p:nvPr>
            <p:ph type="body" idx="3"/>
          </p:nvPr>
        </p:nvSpPr>
        <p:spPr>
          <a:xfrm>
            <a:off x="6833801" y="583198"/>
            <a:ext cx="4622806" cy="56916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2727"/>
              </a:buClr>
              <a:buSzPts val="3600"/>
              <a:buFont typeface="Arial"/>
              <a:buNone/>
              <a:defRPr sz="36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396913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160">
          <p15:clr>
            <a:srgbClr val="FBAE40"/>
          </p15:clr>
        </p15:guide>
      </p15:sldGuideLst>
    </p:ext>
  </p:extLst>
</p:sldLayout>
</file>

<file path=ppt/slideLayouts/slideLayout27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_left_green_textbox_right">
  <p:cSld name="1_Image_left_green_textbox_right"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77"/>
          <p:cNvSpPr/>
          <p:nvPr/>
        </p:nvSpPr>
        <p:spPr>
          <a:xfrm>
            <a:off x="6098409" y="0"/>
            <a:ext cx="6096000" cy="6858000"/>
          </a:xfrm>
          <a:prstGeom prst="rect">
            <a:avLst/>
          </a:prstGeom>
          <a:solidFill>
            <a:srgbClr val="C0CC5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9" name="Google Shape;259;p77"/>
          <p:cNvSpPr>
            <a:spLocks noGrp="1"/>
          </p:cNvSpPr>
          <p:nvPr>
            <p:ph type="pic" idx="2"/>
          </p:nvPr>
        </p:nvSpPr>
        <p:spPr>
          <a:xfrm>
            <a:off x="426220" y="583200"/>
            <a:ext cx="5241154" cy="5691600"/>
          </a:xfrm>
          <a:prstGeom prst="rect">
            <a:avLst/>
          </a:prstGeom>
          <a:noFill/>
          <a:ln>
            <a:noFill/>
          </a:ln>
        </p:spPr>
      </p:sp>
      <p:sp>
        <p:nvSpPr>
          <p:cNvPr id="260" name="Google Shape;260;p77"/>
          <p:cNvSpPr txBox="1">
            <a:spLocks noGrp="1"/>
          </p:cNvSpPr>
          <p:nvPr>
            <p:ph type="body" idx="1"/>
          </p:nvPr>
        </p:nvSpPr>
        <p:spPr>
          <a:xfrm>
            <a:off x="983824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1" name="Google Shape;261;p77"/>
          <p:cNvSpPr txBox="1">
            <a:spLocks noGrp="1"/>
          </p:cNvSpPr>
          <p:nvPr>
            <p:ph type="body" idx="3"/>
          </p:nvPr>
        </p:nvSpPr>
        <p:spPr>
          <a:xfrm>
            <a:off x="6833801" y="583198"/>
            <a:ext cx="4622806" cy="56916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2727"/>
              </a:buClr>
              <a:buSzPts val="3600"/>
              <a:buFont typeface="Arial"/>
              <a:buNone/>
              <a:defRPr sz="36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58452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160">
          <p15:clr>
            <a:srgbClr val="FBAE40"/>
          </p15:clr>
        </p15:guide>
      </p15:sldGuideLst>
    </p:ext>
  </p:extLst>
</p:sldLayout>
</file>

<file path=ppt/slideLayouts/slideLayout27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_right_green_textbox_left">
  <p:cSld name="1_Image_right_green_textbox_left"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78"/>
          <p:cNvSpPr/>
          <p:nvPr/>
        </p:nvSpPr>
        <p:spPr>
          <a:xfrm>
            <a:off x="1" y="0"/>
            <a:ext cx="6096000" cy="6858000"/>
          </a:xfrm>
          <a:prstGeom prst="rect">
            <a:avLst/>
          </a:prstGeom>
          <a:solidFill>
            <a:srgbClr val="C0CC5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Google Shape;264;p78"/>
          <p:cNvSpPr>
            <a:spLocks noGrp="1"/>
          </p:cNvSpPr>
          <p:nvPr>
            <p:ph type="pic" idx="2"/>
          </p:nvPr>
        </p:nvSpPr>
        <p:spPr>
          <a:xfrm>
            <a:off x="6524629" y="583200"/>
            <a:ext cx="5241154" cy="5691600"/>
          </a:xfrm>
          <a:prstGeom prst="rect">
            <a:avLst/>
          </a:prstGeom>
          <a:noFill/>
          <a:ln>
            <a:noFill/>
          </a:ln>
        </p:spPr>
      </p:sp>
      <p:sp>
        <p:nvSpPr>
          <p:cNvPr id="265" name="Google Shape;265;p78"/>
          <p:cNvSpPr txBox="1">
            <a:spLocks noGrp="1"/>
          </p:cNvSpPr>
          <p:nvPr>
            <p:ph type="body" idx="1"/>
          </p:nvPr>
        </p:nvSpPr>
        <p:spPr>
          <a:xfrm>
            <a:off x="7081841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6" name="Google Shape;266;p78"/>
          <p:cNvSpPr txBox="1">
            <a:spLocks noGrp="1"/>
          </p:cNvSpPr>
          <p:nvPr>
            <p:ph type="body" idx="3"/>
          </p:nvPr>
        </p:nvSpPr>
        <p:spPr>
          <a:xfrm>
            <a:off x="736600" y="583198"/>
            <a:ext cx="4622806" cy="56916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2727"/>
              </a:buClr>
              <a:buSzPts val="3600"/>
              <a:buFont typeface="Arial"/>
              <a:buNone/>
              <a:defRPr sz="36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586601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160">
          <p15:clr>
            <a:srgbClr val="FBAE40"/>
          </p15:clr>
        </p15:guide>
      </p15:sldGuideLst>
    </p:ext>
  </p:extLst>
</p:sldLayout>
</file>

<file path=ppt/slideLayouts/slideLayout27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/3_image_left_textbox_right">
  <p:cSld name="2_2/3_image_left_textbox_right"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79"/>
          <p:cNvSpPr>
            <a:spLocks noGrp="1"/>
          </p:cNvSpPr>
          <p:nvPr>
            <p:ph type="pic" idx="2"/>
          </p:nvPr>
        </p:nvSpPr>
        <p:spPr>
          <a:xfrm>
            <a:off x="0" y="0"/>
            <a:ext cx="8128800" cy="6857999"/>
          </a:xfrm>
          <a:prstGeom prst="rect">
            <a:avLst/>
          </a:prstGeom>
          <a:noFill/>
          <a:ln>
            <a:noFill/>
          </a:ln>
        </p:spPr>
      </p:sp>
      <p:sp>
        <p:nvSpPr>
          <p:cNvPr id="269" name="Google Shape;269;p79"/>
          <p:cNvSpPr txBox="1">
            <a:spLocks noGrp="1"/>
          </p:cNvSpPr>
          <p:nvPr>
            <p:ph type="body" idx="1"/>
          </p:nvPr>
        </p:nvSpPr>
        <p:spPr>
          <a:xfrm>
            <a:off x="8617350" y="584200"/>
            <a:ext cx="3086100" cy="56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2727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0" name="Google Shape;270;p79"/>
          <p:cNvSpPr txBox="1">
            <a:spLocks noGrp="1"/>
          </p:cNvSpPr>
          <p:nvPr>
            <p:ph type="body" idx="3"/>
          </p:nvPr>
        </p:nvSpPr>
        <p:spPr>
          <a:xfrm>
            <a:off x="2001035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786727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7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/3_image_right_textbox_left">
  <p:cSld name="2_2/3_image_right_textbox_left"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80"/>
          <p:cNvSpPr>
            <a:spLocks noGrp="1"/>
          </p:cNvSpPr>
          <p:nvPr>
            <p:ph type="pic" idx="2"/>
          </p:nvPr>
        </p:nvSpPr>
        <p:spPr>
          <a:xfrm>
            <a:off x="4063200" y="1"/>
            <a:ext cx="8128800" cy="6857999"/>
          </a:xfrm>
          <a:prstGeom prst="rect">
            <a:avLst/>
          </a:prstGeom>
          <a:noFill/>
          <a:ln>
            <a:noFill/>
          </a:ln>
        </p:spPr>
      </p:sp>
      <p:sp>
        <p:nvSpPr>
          <p:cNvPr id="273" name="Google Shape;273;p80"/>
          <p:cNvSpPr txBox="1">
            <a:spLocks noGrp="1"/>
          </p:cNvSpPr>
          <p:nvPr>
            <p:ph type="body" idx="1"/>
          </p:nvPr>
        </p:nvSpPr>
        <p:spPr>
          <a:xfrm>
            <a:off x="488550" y="584200"/>
            <a:ext cx="3086100" cy="56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2727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4" name="Google Shape;274;p80"/>
          <p:cNvSpPr txBox="1">
            <a:spLocks noGrp="1"/>
          </p:cNvSpPr>
          <p:nvPr>
            <p:ph type="body" idx="3"/>
          </p:nvPr>
        </p:nvSpPr>
        <p:spPr>
          <a:xfrm>
            <a:off x="6063034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991130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7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2/3_image_left_textbox_right">
  <p:cSld name="2_2/3_image_left_textbox_right"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81"/>
          <p:cNvSpPr/>
          <p:nvPr/>
        </p:nvSpPr>
        <p:spPr>
          <a:xfrm>
            <a:off x="8128801" y="0"/>
            <a:ext cx="4063199" cy="6858000"/>
          </a:xfrm>
          <a:prstGeom prst="rect">
            <a:avLst/>
          </a:prstGeom>
          <a:solidFill>
            <a:srgbClr val="C0CC5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7" name="Google Shape;277;p81"/>
          <p:cNvSpPr>
            <a:spLocks noGrp="1"/>
          </p:cNvSpPr>
          <p:nvPr>
            <p:ph type="pic" idx="2"/>
          </p:nvPr>
        </p:nvSpPr>
        <p:spPr>
          <a:xfrm>
            <a:off x="0" y="0"/>
            <a:ext cx="8128800" cy="6857999"/>
          </a:xfrm>
          <a:prstGeom prst="rect">
            <a:avLst/>
          </a:prstGeom>
          <a:noFill/>
          <a:ln>
            <a:noFill/>
          </a:ln>
        </p:spPr>
      </p:sp>
      <p:sp>
        <p:nvSpPr>
          <p:cNvPr id="278" name="Google Shape;278;p81"/>
          <p:cNvSpPr txBox="1">
            <a:spLocks noGrp="1"/>
          </p:cNvSpPr>
          <p:nvPr>
            <p:ph type="body" idx="1"/>
          </p:nvPr>
        </p:nvSpPr>
        <p:spPr>
          <a:xfrm>
            <a:off x="8617350" y="584200"/>
            <a:ext cx="3086100" cy="56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2727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9" name="Google Shape;279;p81"/>
          <p:cNvSpPr txBox="1">
            <a:spLocks noGrp="1"/>
          </p:cNvSpPr>
          <p:nvPr>
            <p:ph type="body" idx="3"/>
          </p:nvPr>
        </p:nvSpPr>
        <p:spPr>
          <a:xfrm>
            <a:off x="2001035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836156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subtitle_Image_right_green_textbox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737663" y="1604848"/>
            <a:ext cx="5358337" cy="4839449"/>
          </a:xfrm>
          <a:prstGeom prst="rect">
            <a:avLst/>
          </a:prstGeom>
          <a:solidFill>
            <a:srgbClr val="C0CC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Rectangle 1"/>
          <p:cNvSpPr/>
          <p:nvPr userDrawn="1"/>
        </p:nvSpPr>
        <p:spPr>
          <a:xfrm>
            <a:off x="6098409" y="1604848"/>
            <a:ext cx="5358337" cy="483944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</a:t>
            </a:r>
            <a:endParaRPr lang="de-DE" dirty="0"/>
          </a:p>
        </p:txBody>
      </p:sp>
      <p:sp>
        <p:nvSpPr>
          <p:cNvPr id="4" name="Bildplatzhalter 2"/>
          <p:cNvSpPr>
            <a:spLocks noGrp="1"/>
          </p:cNvSpPr>
          <p:nvPr>
            <p:ph type="pic" sz="quarter" idx="14" hasCustomPrompt="1"/>
          </p:nvPr>
        </p:nvSpPr>
        <p:spPr>
          <a:xfrm>
            <a:off x="6519913" y="1946786"/>
            <a:ext cx="4515327" cy="415557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de-DE" dirty="0"/>
              <a:t>Image</a:t>
            </a:r>
          </a:p>
        </p:txBody>
      </p:sp>
      <p:sp>
        <p:nvSpPr>
          <p:cNvPr id="5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026056" y="1604847"/>
            <a:ext cx="4781549" cy="4839449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3200" b="0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en-US" dirty="0"/>
              <a:t>Text Box</a:t>
            </a:r>
          </a:p>
        </p:txBody>
      </p:sp>
      <p:sp>
        <p:nvSpPr>
          <p:cNvPr id="6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37663" y="900000"/>
            <a:ext cx="10716675" cy="7048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3200" b="0" i="0" spc="50" baseline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Subtitle</a:t>
            </a:r>
          </a:p>
        </p:txBody>
      </p:sp>
      <p:sp>
        <p:nvSpPr>
          <p:cNvPr id="7" name="Textplatzhalter 3"/>
          <p:cNvSpPr>
            <a:spLocks noGrp="1"/>
          </p:cNvSpPr>
          <p:nvPr>
            <p:ph type="body" sz="quarter" idx="16" hasCustomPrompt="1"/>
          </p:nvPr>
        </p:nvSpPr>
        <p:spPr>
          <a:xfrm>
            <a:off x="728300" y="360000"/>
            <a:ext cx="10735400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44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Title</a:t>
            </a:r>
          </a:p>
        </p:txBody>
      </p:sp>
      <p:sp>
        <p:nvSpPr>
          <p:cNvPr id="9" name="Textplatzhalter 3"/>
          <p:cNvSpPr>
            <a:spLocks noGrp="1"/>
          </p:cNvSpPr>
          <p:nvPr>
            <p:ph type="body" sz="quarter" idx="17" hasCustomPrompt="1"/>
          </p:nvPr>
        </p:nvSpPr>
        <p:spPr>
          <a:xfrm>
            <a:off x="6714211" y="6514883"/>
            <a:ext cx="4126729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394200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160">
          <p15:clr>
            <a:srgbClr val="FBAE40"/>
          </p15:clr>
        </p15:guide>
      </p15:sldGuideLst>
    </p:ext>
  </p:extLst>
</p:sldLayout>
</file>

<file path=ppt/slideLayouts/slideLayout28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2/3_image_right_textbox_left">
  <p:cSld name="2_2/3_image_right_textbox_left"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82"/>
          <p:cNvSpPr/>
          <p:nvPr/>
        </p:nvSpPr>
        <p:spPr>
          <a:xfrm>
            <a:off x="0" y="0"/>
            <a:ext cx="4063199" cy="6858000"/>
          </a:xfrm>
          <a:prstGeom prst="rect">
            <a:avLst/>
          </a:prstGeom>
          <a:solidFill>
            <a:srgbClr val="C0CC5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2" name="Google Shape;282;p82"/>
          <p:cNvSpPr>
            <a:spLocks noGrp="1"/>
          </p:cNvSpPr>
          <p:nvPr>
            <p:ph type="pic" idx="2"/>
          </p:nvPr>
        </p:nvSpPr>
        <p:spPr>
          <a:xfrm>
            <a:off x="4063200" y="1"/>
            <a:ext cx="8128800" cy="6857999"/>
          </a:xfrm>
          <a:prstGeom prst="rect">
            <a:avLst/>
          </a:prstGeom>
          <a:noFill/>
          <a:ln>
            <a:noFill/>
          </a:ln>
        </p:spPr>
      </p:sp>
      <p:sp>
        <p:nvSpPr>
          <p:cNvPr id="283" name="Google Shape;283;p82"/>
          <p:cNvSpPr txBox="1">
            <a:spLocks noGrp="1"/>
          </p:cNvSpPr>
          <p:nvPr>
            <p:ph type="body" idx="1"/>
          </p:nvPr>
        </p:nvSpPr>
        <p:spPr>
          <a:xfrm>
            <a:off x="488550" y="584200"/>
            <a:ext cx="3086100" cy="56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2727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4" name="Google Shape;284;p82"/>
          <p:cNvSpPr txBox="1">
            <a:spLocks noGrp="1"/>
          </p:cNvSpPr>
          <p:nvPr>
            <p:ph type="body" idx="3"/>
          </p:nvPr>
        </p:nvSpPr>
        <p:spPr>
          <a:xfrm>
            <a:off x="6063034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956273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8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2/3_image_left_Textbox_right">
  <p:cSld name="1_Title_2/3_image_left_Textbox_right"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83"/>
          <p:cNvSpPr txBox="1">
            <a:spLocks noGrp="1"/>
          </p:cNvSpPr>
          <p:nvPr>
            <p:ph type="body" idx="1"/>
          </p:nvPr>
        </p:nvSpPr>
        <p:spPr>
          <a:xfrm>
            <a:off x="2001035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7" name="Google Shape;287;p83"/>
          <p:cNvSpPr>
            <a:spLocks noGrp="1"/>
          </p:cNvSpPr>
          <p:nvPr>
            <p:ph type="pic" idx="2"/>
          </p:nvPr>
        </p:nvSpPr>
        <p:spPr>
          <a:xfrm>
            <a:off x="0" y="1131216"/>
            <a:ext cx="8128800" cy="5726784"/>
          </a:xfrm>
          <a:prstGeom prst="rect">
            <a:avLst/>
          </a:prstGeom>
          <a:noFill/>
          <a:ln>
            <a:noFill/>
          </a:ln>
        </p:spPr>
      </p:sp>
      <p:sp>
        <p:nvSpPr>
          <p:cNvPr id="288" name="Google Shape;288;p83"/>
          <p:cNvSpPr txBox="1">
            <a:spLocks noGrp="1"/>
          </p:cNvSpPr>
          <p:nvPr>
            <p:ph type="body" idx="3"/>
          </p:nvPr>
        </p:nvSpPr>
        <p:spPr>
          <a:xfrm>
            <a:off x="8617350" y="1131216"/>
            <a:ext cx="3086100" cy="54888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2727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9" name="Google Shape;289;p83"/>
          <p:cNvSpPr txBox="1">
            <a:spLocks noGrp="1"/>
          </p:cNvSpPr>
          <p:nvPr>
            <p:ph type="body" idx="4"/>
          </p:nvPr>
        </p:nvSpPr>
        <p:spPr>
          <a:xfrm>
            <a:off x="728300" y="295608"/>
            <a:ext cx="10735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900625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8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2/3_Image_right_textbox_left">
  <p:cSld name="1_Title_2/3_Image_right_textbox_left"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84"/>
          <p:cNvSpPr txBox="1">
            <a:spLocks noGrp="1"/>
          </p:cNvSpPr>
          <p:nvPr>
            <p:ph type="body" idx="1"/>
          </p:nvPr>
        </p:nvSpPr>
        <p:spPr>
          <a:xfrm>
            <a:off x="6063034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2" name="Google Shape;292;p84"/>
          <p:cNvSpPr>
            <a:spLocks noGrp="1"/>
          </p:cNvSpPr>
          <p:nvPr>
            <p:ph type="pic" idx="2"/>
          </p:nvPr>
        </p:nvSpPr>
        <p:spPr>
          <a:xfrm>
            <a:off x="4063200" y="1131216"/>
            <a:ext cx="8128800" cy="5726784"/>
          </a:xfrm>
          <a:prstGeom prst="rect">
            <a:avLst/>
          </a:prstGeom>
          <a:noFill/>
          <a:ln>
            <a:noFill/>
          </a:ln>
        </p:spPr>
      </p:sp>
      <p:sp>
        <p:nvSpPr>
          <p:cNvPr id="293" name="Google Shape;293;p84"/>
          <p:cNvSpPr txBox="1">
            <a:spLocks noGrp="1"/>
          </p:cNvSpPr>
          <p:nvPr>
            <p:ph type="body" idx="3"/>
          </p:nvPr>
        </p:nvSpPr>
        <p:spPr>
          <a:xfrm>
            <a:off x="488550" y="1131216"/>
            <a:ext cx="3086100" cy="5607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2727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4" name="Google Shape;294;p84"/>
          <p:cNvSpPr txBox="1">
            <a:spLocks noGrp="1"/>
          </p:cNvSpPr>
          <p:nvPr>
            <p:ph type="body" idx="4"/>
          </p:nvPr>
        </p:nvSpPr>
        <p:spPr>
          <a:xfrm>
            <a:off x="728300" y="295608"/>
            <a:ext cx="10735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686604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8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2/3_Image_left_grey_textbox_right">
  <p:cSld name="1_Title_2/3_Image_left_grey_textbox_right"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85"/>
          <p:cNvSpPr/>
          <p:nvPr/>
        </p:nvSpPr>
        <p:spPr>
          <a:xfrm>
            <a:off x="8128801" y="1131216"/>
            <a:ext cx="4063199" cy="5726784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7" name="Google Shape;297;p85"/>
          <p:cNvSpPr>
            <a:spLocks noGrp="1"/>
          </p:cNvSpPr>
          <p:nvPr>
            <p:ph type="pic" idx="2"/>
          </p:nvPr>
        </p:nvSpPr>
        <p:spPr>
          <a:xfrm>
            <a:off x="0" y="1131216"/>
            <a:ext cx="8128800" cy="5726784"/>
          </a:xfrm>
          <a:prstGeom prst="rect">
            <a:avLst/>
          </a:prstGeom>
          <a:noFill/>
          <a:ln>
            <a:noFill/>
          </a:ln>
        </p:spPr>
      </p:sp>
      <p:sp>
        <p:nvSpPr>
          <p:cNvPr id="298" name="Google Shape;298;p85"/>
          <p:cNvSpPr txBox="1">
            <a:spLocks noGrp="1"/>
          </p:cNvSpPr>
          <p:nvPr>
            <p:ph type="body" idx="1"/>
          </p:nvPr>
        </p:nvSpPr>
        <p:spPr>
          <a:xfrm>
            <a:off x="8617350" y="1250163"/>
            <a:ext cx="3086100" cy="54888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2727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9" name="Google Shape;299;p85"/>
          <p:cNvSpPr txBox="1">
            <a:spLocks noGrp="1"/>
          </p:cNvSpPr>
          <p:nvPr>
            <p:ph type="body" idx="3"/>
          </p:nvPr>
        </p:nvSpPr>
        <p:spPr>
          <a:xfrm>
            <a:off x="2001035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0" name="Google Shape;300;p85"/>
          <p:cNvSpPr txBox="1">
            <a:spLocks noGrp="1"/>
          </p:cNvSpPr>
          <p:nvPr>
            <p:ph type="body" idx="4"/>
          </p:nvPr>
        </p:nvSpPr>
        <p:spPr>
          <a:xfrm>
            <a:off x="728300" y="295608"/>
            <a:ext cx="10735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616649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8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2/3_Image_right_grey_textbox_left">
  <p:cSld name="1_Title_2/3_Image_right_grey_textbox_left"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86"/>
          <p:cNvSpPr/>
          <p:nvPr/>
        </p:nvSpPr>
        <p:spPr>
          <a:xfrm>
            <a:off x="1" y="1131216"/>
            <a:ext cx="4063199" cy="5726784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3" name="Google Shape;303;p86"/>
          <p:cNvSpPr>
            <a:spLocks noGrp="1"/>
          </p:cNvSpPr>
          <p:nvPr>
            <p:ph type="pic" idx="2"/>
          </p:nvPr>
        </p:nvSpPr>
        <p:spPr>
          <a:xfrm>
            <a:off x="4063200" y="1131216"/>
            <a:ext cx="8128800" cy="5726784"/>
          </a:xfrm>
          <a:prstGeom prst="rect">
            <a:avLst/>
          </a:prstGeom>
          <a:noFill/>
          <a:ln>
            <a:noFill/>
          </a:ln>
        </p:spPr>
      </p:sp>
      <p:sp>
        <p:nvSpPr>
          <p:cNvPr id="304" name="Google Shape;304;p86"/>
          <p:cNvSpPr txBox="1">
            <a:spLocks noGrp="1"/>
          </p:cNvSpPr>
          <p:nvPr>
            <p:ph type="body" idx="1"/>
          </p:nvPr>
        </p:nvSpPr>
        <p:spPr>
          <a:xfrm>
            <a:off x="488550" y="1250163"/>
            <a:ext cx="3086100" cy="54888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2727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5" name="Google Shape;305;p86"/>
          <p:cNvSpPr txBox="1">
            <a:spLocks noGrp="1"/>
          </p:cNvSpPr>
          <p:nvPr>
            <p:ph type="body" idx="3"/>
          </p:nvPr>
        </p:nvSpPr>
        <p:spPr>
          <a:xfrm>
            <a:off x="6063034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6" name="Google Shape;306;p86"/>
          <p:cNvSpPr txBox="1">
            <a:spLocks noGrp="1"/>
          </p:cNvSpPr>
          <p:nvPr>
            <p:ph type="body" idx="4"/>
          </p:nvPr>
        </p:nvSpPr>
        <p:spPr>
          <a:xfrm>
            <a:off x="728300" y="295608"/>
            <a:ext cx="10735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302086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8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images">
  <p:cSld name="3_images"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87"/>
          <p:cNvSpPr>
            <a:spLocks noGrp="1"/>
          </p:cNvSpPr>
          <p:nvPr>
            <p:ph type="pic" idx="2"/>
          </p:nvPr>
        </p:nvSpPr>
        <p:spPr>
          <a:xfrm>
            <a:off x="6097620" y="-1"/>
            <a:ext cx="6094380" cy="6858001"/>
          </a:xfrm>
          <a:prstGeom prst="rect">
            <a:avLst/>
          </a:prstGeom>
          <a:noFill/>
          <a:ln>
            <a:noFill/>
          </a:ln>
        </p:spPr>
      </p:sp>
      <p:sp>
        <p:nvSpPr>
          <p:cNvPr id="309" name="Google Shape;309;p87"/>
          <p:cNvSpPr>
            <a:spLocks noGrp="1"/>
          </p:cNvSpPr>
          <p:nvPr>
            <p:ph type="pic" idx="3"/>
          </p:nvPr>
        </p:nvSpPr>
        <p:spPr>
          <a:xfrm>
            <a:off x="0" y="0"/>
            <a:ext cx="6094379" cy="6858001"/>
          </a:xfrm>
          <a:prstGeom prst="rect">
            <a:avLst/>
          </a:prstGeom>
          <a:noFill/>
          <a:ln>
            <a:noFill/>
          </a:ln>
        </p:spPr>
      </p:sp>
      <p:sp>
        <p:nvSpPr>
          <p:cNvPr id="310" name="Google Shape;310;p87"/>
          <p:cNvSpPr txBox="1">
            <a:spLocks noGrp="1"/>
          </p:cNvSpPr>
          <p:nvPr>
            <p:ph type="body" idx="1"/>
          </p:nvPr>
        </p:nvSpPr>
        <p:spPr>
          <a:xfrm>
            <a:off x="983824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1" name="Google Shape;311;p87"/>
          <p:cNvSpPr txBox="1">
            <a:spLocks noGrp="1"/>
          </p:cNvSpPr>
          <p:nvPr>
            <p:ph type="body" idx="4"/>
          </p:nvPr>
        </p:nvSpPr>
        <p:spPr>
          <a:xfrm>
            <a:off x="7078203" y="6394051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87522208"/>
      </p:ext>
    </p:extLst>
  </p:cSld>
  <p:clrMapOvr>
    <a:masterClrMapping/>
  </p:clrMapOvr>
</p:sldLayout>
</file>

<file path=ppt/slideLayouts/slideLayout28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4_images">
  <p:cSld name="1_Title_4_images"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88"/>
          <p:cNvSpPr txBox="1">
            <a:spLocks noGrp="1"/>
          </p:cNvSpPr>
          <p:nvPr>
            <p:ph type="body" idx="1"/>
          </p:nvPr>
        </p:nvSpPr>
        <p:spPr>
          <a:xfrm>
            <a:off x="728300" y="360000"/>
            <a:ext cx="10735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4" name="Google Shape;314;p88"/>
          <p:cNvSpPr>
            <a:spLocks noGrp="1"/>
          </p:cNvSpPr>
          <p:nvPr>
            <p:ph type="pic" idx="2"/>
          </p:nvPr>
        </p:nvSpPr>
        <p:spPr>
          <a:xfrm>
            <a:off x="728300" y="1073564"/>
            <a:ext cx="5332775" cy="2594733"/>
          </a:xfrm>
          <a:prstGeom prst="rect">
            <a:avLst/>
          </a:prstGeom>
          <a:noFill/>
          <a:ln>
            <a:noFill/>
          </a:ln>
        </p:spPr>
      </p:sp>
      <p:sp>
        <p:nvSpPr>
          <p:cNvPr id="315" name="Google Shape;315;p88"/>
          <p:cNvSpPr>
            <a:spLocks noGrp="1"/>
          </p:cNvSpPr>
          <p:nvPr>
            <p:ph type="pic" idx="3"/>
          </p:nvPr>
        </p:nvSpPr>
        <p:spPr>
          <a:xfrm>
            <a:off x="6130925" y="1073563"/>
            <a:ext cx="5332775" cy="2594733"/>
          </a:xfrm>
          <a:prstGeom prst="rect">
            <a:avLst/>
          </a:prstGeom>
          <a:noFill/>
          <a:ln>
            <a:noFill/>
          </a:ln>
        </p:spPr>
      </p:sp>
      <p:sp>
        <p:nvSpPr>
          <p:cNvPr id="316" name="Google Shape;316;p88"/>
          <p:cNvSpPr>
            <a:spLocks noGrp="1"/>
          </p:cNvSpPr>
          <p:nvPr>
            <p:ph type="pic" idx="4"/>
          </p:nvPr>
        </p:nvSpPr>
        <p:spPr>
          <a:xfrm>
            <a:off x="6130925" y="3812833"/>
            <a:ext cx="5332775" cy="2594733"/>
          </a:xfrm>
          <a:prstGeom prst="rect">
            <a:avLst/>
          </a:prstGeom>
          <a:noFill/>
          <a:ln>
            <a:noFill/>
          </a:ln>
        </p:spPr>
      </p:sp>
      <p:sp>
        <p:nvSpPr>
          <p:cNvPr id="317" name="Google Shape;317;p88"/>
          <p:cNvSpPr>
            <a:spLocks noGrp="1"/>
          </p:cNvSpPr>
          <p:nvPr>
            <p:ph type="pic" idx="5"/>
          </p:nvPr>
        </p:nvSpPr>
        <p:spPr>
          <a:xfrm>
            <a:off x="728299" y="3812832"/>
            <a:ext cx="5332775" cy="2594733"/>
          </a:xfrm>
          <a:prstGeom prst="rect">
            <a:avLst/>
          </a:pr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284435533"/>
      </p:ext>
    </p:extLst>
  </p:cSld>
  <p:clrMapOvr>
    <a:masterClrMapping/>
  </p:clrMapOvr>
</p:sldLayout>
</file>

<file path=ppt/slideLayouts/slideLayout28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subtitle_6_images">
  <p:cSld name="1_Title_subtitle_6_images"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89"/>
          <p:cNvSpPr txBox="1">
            <a:spLocks noGrp="1"/>
          </p:cNvSpPr>
          <p:nvPr>
            <p:ph type="body" idx="1"/>
          </p:nvPr>
        </p:nvSpPr>
        <p:spPr>
          <a:xfrm>
            <a:off x="728300" y="360000"/>
            <a:ext cx="10735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0" name="Google Shape;320;p89"/>
          <p:cNvSpPr>
            <a:spLocks noGrp="1"/>
          </p:cNvSpPr>
          <p:nvPr>
            <p:ph type="pic" idx="2"/>
          </p:nvPr>
        </p:nvSpPr>
        <p:spPr>
          <a:xfrm>
            <a:off x="4354882" y="1684866"/>
            <a:ext cx="3500964" cy="2341448"/>
          </a:xfrm>
          <a:prstGeom prst="rect">
            <a:avLst/>
          </a:prstGeom>
          <a:noFill/>
          <a:ln>
            <a:noFill/>
          </a:ln>
        </p:spPr>
      </p:sp>
      <p:sp>
        <p:nvSpPr>
          <p:cNvPr id="321" name="Google Shape;321;p89"/>
          <p:cNvSpPr>
            <a:spLocks noGrp="1"/>
          </p:cNvSpPr>
          <p:nvPr>
            <p:ph type="pic" idx="3"/>
          </p:nvPr>
        </p:nvSpPr>
        <p:spPr>
          <a:xfrm>
            <a:off x="737663" y="1684866"/>
            <a:ext cx="3500964" cy="2341448"/>
          </a:xfrm>
          <a:prstGeom prst="rect">
            <a:avLst/>
          </a:prstGeom>
          <a:noFill/>
          <a:ln>
            <a:noFill/>
          </a:ln>
        </p:spPr>
      </p:sp>
      <p:sp>
        <p:nvSpPr>
          <p:cNvPr id="322" name="Google Shape;322;p89"/>
          <p:cNvSpPr>
            <a:spLocks noGrp="1"/>
          </p:cNvSpPr>
          <p:nvPr>
            <p:ph type="pic" idx="4"/>
          </p:nvPr>
        </p:nvSpPr>
        <p:spPr>
          <a:xfrm>
            <a:off x="7972101" y="1684866"/>
            <a:ext cx="3500964" cy="2341448"/>
          </a:xfrm>
          <a:prstGeom prst="rect">
            <a:avLst/>
          </a:prstGeom>
          <a:noFill/>
          <a:ln>
            <a:noFill/>
          </a:ln>
        </p:spPr>
      </p:sp>
      <p:sp>
        <p:nvSpPr>
          <p:cNvPr id="323" name="Google Shape;323;p89"/>
          <p:cNvSpPr>
            <a:spLocks noGrp="1"/>
          </p:cNvSpPr>
          <p:nvPr>
            <p:ph type="pic" idx="5"/>
          </p:nvPr>
        </p:nvSpPr>
        <p:spPr>
          <a:xfrm>
            <a:off x="4354882" y="4106330"/>
            <a:ext cx="3500964" cy="2341448"/>
          </a:xfrm>
          <a:prstGeom prst="rect">
            <a:avLst/>
          </a:prstGeom>
          <a:noFill/>
          <a:ln>
            <a:noFill/>
          </a:ln>
        </p:spPr>
      </p:sp>
      <p:sp>
        <p:nvSpPr>
          <p:cNvPr id="324" name="Google Shape;324;p89"/>
          <p:cNvSpPr>
            <a:spLocks noGrp="1"/>
          </p:cNvSpPr>
          <p:nvPr>
            <p:ph type="pic" idx="6"/>
          </p:nvPr>
        </p:nvSpPr>
        <p:spPr>
          <a:xfrm>
            <a:off x="737663" y="4106330"/>
            <a:ext cx="3500964" cy="2341448"/>
          </a:xfrm>
          <a:prstGeom prst="rect">
            <a:avLst/>
          </a:prstGeom>
          <a:noFill/>
          <a:ln>
            <a:noFill/>
          </a:ln>
        </p:spPr>
      </p:sp>
      <p:sp>
        <p:nvSpPr>
          <p:cNvPr id="325" name="Google Shape;325;p89"/>
          <p:cNvSpPr>
            <a:spLocks noGrp="1"/>
          </p:cNvSpPr>
          <p:nvPr>
            <p:ph type="pic" idx="7"/>
          </p:nvPr>
        </p:nvSpPr>
        <p:spPr>
          <a:xfrm>
            <a:off x="7972101" y="4106330"/>
            <a:ext cx="3500964" cy="2341448"/>
          </a:xfrm>
          <a:prstGeom prst="rect">
            <a:avLst/>
          </a:prstGeom>
          <a:noFill/>
          <a:ln>
            <a:noFill/>
          </a:ln>
        </p:spPr>
      </p:sp>
      <p:sp>
        <p:nvSpPr>
          <p:cNvPr id="326" name="Google Shape;326;p89"/>
          <p:cNvSpPr txBox="1">
            <a:spLocks noGrp="1"/>
          </p:cNvSpPr>
          <p:nvPr>
            <p:ph type="body" idx="8"/>
          </p:nvPr>
        </p:nvSpPr>
        <p:spPr>
          <a:xfrm>
            <a:off x="737663" y="900000"/>
            <a:ext cx="10716675" cy="704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3600"/>
              <a:buFont typeface="Arial"/>
              <a:buNone/>
              <a:defRPr sz="3600" b="0" i="0" u="none" strike="noStrike" cap="none">
                <a:solidFill>
                  <a:srgbClr val="737373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48806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8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Generic_fullscreen_content">
  <p:cSld name="2_Generic_fullscreen_content">
    <p:spTree>
      <p:nvGrpSpPr>
        <p:cNvPr id="1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90"/>
          <p:cNvSpPr txBox="1">
            <a:spLocks noGrp="1"/>
          </p:cNvSpPr>
          <p:nvPr>
            <p:ph type="body" idx="1"/>
          </p:nvPr>
        </p:nvSpPr>
        <p:spPr>
          <a:xfrm>
            <a:off x="4032635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9" name="Google Shape;329;p90"/>
          <p:cNvSpPr>
            <a:spLocks noGrp="1"/>
          </p:cNvSpPr>
          <p:nvPr>
            <p:ph type="media" idx="2"/>
          </p:nvPr>
        </p:nvSpPr>
        <p:spPr>
          <a:xfrm>
            <a:off x="1" y="0"/>
            <a:ext cx="121920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43641845"/>
      </p:ext>
    </p:extLst>
  </p:cSld>
  <p:clrMapOvr>
    <a:masterClrMapping/>
  </p:clrMapOvr>
</p:sldLayout>
</file>

<file path=ppt/slideLayouts/slideLayout28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Generic_fullscreen_content">
  <p:cSld name="2_Generic_fullscreen_content"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91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2" name="Google Shape;332;p91"/>
          <p:cNvSpPr txBox="1">
            <a:spLocks noGrp="1"/>
          </p:cNvSpPr>
          <p:nvPr>
            <p:ph type="body" idx="2"/>
          </p:nvPr>
        </p:nvSpPr>
        <p:spPr>
          <a:xfrm>
            <a:off x="4032635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847157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right_grey_textbox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6093591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736600" y="583198"/>
            <a:ext cx="4622806" cy="5691602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3600" b="0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en-US" dirty="0"/>
              <a:t>Text Box</a:t>
            </a:r>
          </a:p>
        </p:txBody>
      </p:sp>
      <p:sp>
        <p:nvSpPr>
          <p:cNvPr id="11" name="Bildplatzhalter 2"/>
          <p:cNvSpPr>
            <a:spLocks noGrp="1"/>
          </p:cNvSpPr>
          <p:nvPr>
            <p:ph type="pic" sz="quarter" idx="14" hasCustomPrompt="1"/>
          </p:nvPr>
        </p:nvSpPr>
        <p:spPr>
          <a:xfrm>
            <a:off x="6524629" y="583200"/>
            <a:ext cx="5241154" cy="56916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de-DE" dirty="0"/>
              <a:t>Image</a:t>
            </a:r>
          </a:p>
        </p:txBody>
      </p:sp>
      <p:sp>
        <p:nvSpPr>
          <p:cNvPr id="6" name="Textplatzhalter 3"/>
          <p:cNvSpPr>
            <a:spLocks noGrp="1"/>
          </p:cNvSpPr>
          <p:nvPr>
            <p:ph type="body" sz="quarter" idx="17" hasCustomPrompt="1"/>
          </p:nvPr>
        </p:nvSpPr>
        <p:spPr>
          <a:xfrm>
            <a:off x="7081841" y="6400345"/>
            <a:ext cx="4126729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291668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160">
          <p15:clr>
            <a:srgbClr val="FBAE40"/>
          </p15:clr>
        </p15:guide>
      </p15:sldGuideLst>
    </p:ext>
  </p:extLst>
</p:sldLayout>
</file>

<file path=ppt/slideLayouts/slideLayout29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subtitle_image_copyright_beneath">
  <p:cSld name="1_Title_subtitle_image_copyright_beneath"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92"/>
          <p:cNvSpPr>
            <a:spLocks noGrp="1"/>
          </p:cNvSpPr>
          <p:nvPr>
            <p:ph type="pic" idx="2"/>
          </p:nvPr>
        </p:nvSpPr>
        <p:spPr>
          <a:xfrm>
            <a:off x="0" y="1762125"/>
            <a:ext cx="12192000" cy="4586175"/>
          </a:xfrm>
          <a:prstGeom prst="rect">
            <a:avLst/>
          </a:prstGeom>
          <a:noFill/>
          <a:ln>
            <a:noFill/>
          </a:ln>
        </p:spPr>
      </p:sp>
      <p:sp>
        <p:nvSpPr>
          <p:cNvPr id="335" name="Google Shape;335;p92"/>
          <p:cNvSpPr txBox="1">
            <a:spLocks noGrp="1"/>
          </p:cNvSpPr>
          <p:nvPr>
            <p:ph type="body" idx="1"/>
          </p:nvPr>
        </p:nvSpPr>
        <p:spPr>
          <a:xfrm>
            <a:off x="737663" y="900000"/>
            <a:ext cx="10716675" cy="704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3600"/>
              <a:buFont typeface="Arial"/>
              <a:buNone/>
              <a:defRPr sz="3600" b="0" i="0" u="none" strike="noStrike" cap="none">
                <a:solidFill>
                  <a:srgbClr val="737373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6" name="Google Shape;336;p92"/>
          <p:cNvSpPr txBox="1">
            <a:spLocks noGrp="1"/>
          </p:cNvSpPr>
          <p:nvPr>
            <p:ph type="body" idx="3"/>
          </p:nvPr>
        </p:nvSpPr>
        <p:spPr>
          <a:xfrm>
            <a:off x="728300" y="360000"/>
            <a:ext cx="10735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272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7" name="Google Shape;337;p92"/>
          <p:cNvSpPr txBox="1">
            <a:spLocks noGrp="1"/>
          </p:cNvSpPr>
          <p:nvPr>
            <p:ph type="body" idx="4"/>
          </p:nvPr>
        </p:nvSpPr>
        <p:spPr>
          <a:xfrm>
            <a:off x="728300" y="6454773"/>
            <a:ext cx="5672662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31909663"/>
      </p:ext>
    </p:extLst>
  </p:cSld>
  <p:clrMapOvr>
    <a:masterClrMapping/>
  </p:clrMapOvr>
</p:sldLayout>
</file>

<file path=ppt/slideLayouts/slideLayout29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Image_textbox_below">
  <p:cSld name="1_Title_Image_textbox_below"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93"/>
          <p:cNvSpPr txBox="1">
            <a:spLocks noGrp="1"/>
          </p:cNvSpPr>
          <p:nvPr>
            <p:ph type="body" idx="1"/>
          </p:nvPr>
        </p:nvSpPr>
        <p:spPr>
          <a:xfrm>
            <a:off x="728300" y="5239488"/>
            <a:ext cx="10716675" cy="1499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2727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0" name="Google Shape;340;p93"/>
          <p:cNvSpPr>
            <a:spLocks noGrp="1"/>
          </p:cNvSpPr>
          <p:nvPr>
            <p:ph type="pic" idx="2"/>
          </p:nvPr>
        </p:nvSpPr>
        <p:spPr>
          <a:xfrm>
            <a:off x="180" y="1122362"/>
            <a:ext cx="12192000" cy="4117125"/>
          </a:xfrm>
          <a:prstGeom prst="rect">
            <a:avLst/>
          </a:prstGeom>
          <a:noFill/>
          <a:ln>
            <a:noFill/>
          </a:ln>
        </p:spPr>
      </p:sp>
      <p:sp>
        <p:nvSpPr>
          <p:cNvPr id="341" name="Google Shape;341;p93"/>
          <p:cNvSpPr txBox="1">
            <a:spLocks noGrp="1"/>
          </p:cNvSpPr>
          <p:nvPr>
            <p:ph type="body" idx="3"/>
          </p:nvPr>
        </p:nvSpPr>
        <p:spPr>
          <a:xfrm>
            <a:off x="728300" y="295608"/>
            <a:ext cx="10735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07240711"/>
      </p:ext>
    </p:extLst>
  </p:cSld>
  <p:clrMapOvr>
    <a:masterClrMapping/>
  </p:clrMapOvr>
</p:sldLayout>
</file>

<file path=ppt/slideLayouts/slideLayout29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+_generic_media">
  <p:cSld name="1_Title_+_generic_media"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p94"/>
          <p:cNvSpPr txBox="1">
            <a:spLocks noGrp="1"/>
          </p:cNvSpPr>
          <p:nvPr>
            <p:ph type="body" idx="1"/>
          </p:nvPr>
        </p:nvSpPr>
        <p:spPr>
          <a:xfrm>
            <a:off x="0" y="1122362"/>
            <a:ext cx="12191640" cy="5735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4" name="Google Shape;344;p94"/>
          <p:cNvSpPr txBox="1">
            <a:spLocks noGrp="1"/>
          </p:cNvSpPr>
          <p:nvPr>
            <p:ph type="body" idx="2"/>
          </p:nvPr>
        </p:nvSpPr>
        <p:spPr>
          <a:xfrm>
            <a:off x="728300" y="295608"/>
            <a:ext cx="10735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80243637"/>
      </p:ext>
    </p:extLst>
  </p:cSld>
  <p:clrMapOvr>
    <a:masterClrMapping/>
  </p:clrMapOvr>
</p:sldLayout>
</file>

<file path=ppt/slideLayouts/slideLayout29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infront_generic_media">
  <p:cSld name="1_Title_infront_generic_media">
    <p:spTree>
      <p:nvGrpSpPr>
        <p:cNvPr id="1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Google Shape;346;p95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7" name="Google Shape;347;p95"/>
          <p:cNvSpPr txBox="1">
            <a:spLocks noGrp="1"/>
          </p:cNvSpPr>
          <p:nvPr>
            <p:ph type="body" idx="2"/>
          </p:nvPr>
        </p:nvSpPr>
        <p:spPr>
          <a:xfrm>
            <a:off x="728300" y="360000"/>
            <a:ext cx="10735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8" name="Google Shape;348;p95"/>
          <p:cNvSpPr txBox="1">
            <a:spLocks noGrp="1"/>
          </p:cNvSpPr>
          <p:nvPr>
            <p:ph type="body" idx="3"/>
          </p:nvPr>
        </p:nvSpPr>
        <p:spPr>
          <a:xfrm>
            <a:off x="4032455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24649190"/>
      </p:ext>
    </p:extLst>
  </p:cSld>
  <p:clrMapOvr>
    <a:masterClrMapping/>
  </p:clrMapOvr>
</p:sldLayout>
</file>

<file path=ppt/slideLayouts/slideLayout29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folie" type="title">
  <p:cSld name="1_Titelfolie"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66"/>
          <p:cNvSpPr txBox="1">
            <a:spLocks noGrp="1"/>
          </p:cNvSpPr>
          <p:nvPr>
            <p:ph type="ctrTitle"/>
          </p:nvPr>
        </p:nvSpPr>
        <p:spPr>
          <a:xfrm>
            <a:off x="914401" y="1122363"/>
            <a:ext cx="103632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85" name="Google Shape;185;p66"/>
          <p:cNvSpPr txBox="1">
            <a:spLocks noGrp="1"/>
          </p:cNvSpPr>
          <p:nvPr>
            <p:ph type="subTitle" idx="1"/>
          </p:nvPr>
        </p:nvSpPr>
        <p:spPr>
          <a:xfrm>
            <a:off x="1524001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6" name="Google Shape;186;p66"/>
          <p:cNvSpPr txBox="1">
            <a:spLocks noGrp="1"/>
          </p:cNvSpPr>
          <p:nvPr>
            <p:ph type="dt" idx="10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7" name="Google Shape;187;p66"/>
          <p:cNvSpPr txBox="1">
            <a:spLocks noGrp="1"/>
          </p:cNvSpPr>
          <p:nvPr>
            <p:ph type="ftr" idx="1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8" name="Google Shape;188;p66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54561140"/>
      </p:ext>
    </p:extLst>
  </p:cSld>
  <p:clrMapOvr>
    <a:masterClrMapping/>
  </p:clrMapOvr>
</p:sldLayout>
</file>

<file path=ppt/slideLayouts/slideLayout29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1_Blank"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78635277"/>
      </p:ext>
    </p:extLst>
  </p:cSld>
  <p:clrMapOvr>
    <a:masterClrMapping/>
  </p:clrMapOvr>
</p:sldLayout>
</file>

<file path=ppt/slideLayouts/slideLayout29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with_graph">
  <p:cSld name="1_Title_with_graph">
    <p:spTree>
      <p:nvGrpSpPr>
        <p:cNvPr id="1" name="Shape 6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1" name="Google Shape;691;p67"/>
          <p:cNvSpPr txBox="1">
            <a:spLocks noGrp="1"/>
          </p:cNvSpPr>
          <p:nvPr>
            <p:ph type="body" idx="1"/>
          </p:nvPr>
        </p:nvSpPr>
        <p:spPr>
          <a:xfrm>
            <a:off x="728300" y="360000"/>
            <a:ext cx="10735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2" name="Google Shape;692;p67"/>
          <p:cNvSpPr txBox="1">
            <a:spLocks noGrp="1"/>
          </p:cNvSpPr>
          <p:nvPr>
            <p:ph type="body" idx="2"/>
          </p:nvPr>
        </p:nvSpPr>
        <p:spPr>
          <a:xfrm>
            <a:off x="728300" y="6413500"/>
            <a:ext cx="6902489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929292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2929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3" name="Google Shape;693;p67"/>
          <p:cNvSpPr>
            <a:spLocks noGrp="1"/>
          </p:cNvSpPr>
          <p:nvPr>
            <p:ph type="chart" idx="3"/>
          </p:nvPr>
        </p:nvSpPr>
        <p:spPr>
          <a:xfrm>
            <a:off x="728300" y="1079500"/>
            <a:ext cx="10734675" cy="53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67069317"/>
      </p:ext>
    </p:extLst>
  </p:cSld>
  <p:clrMapOvr>
    <a:masterClrMapping/>
  </p:clrMapOvr>
</p:sldLayout>
</file>

<file path=ppt/slideLayouts/slideLayout29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with_2_graphs">
  <p:cSld name="1_Title_with_2_graphs">
    <p:spTree>
      <p:nvGrpSpPr>
        <p:cNvPr id="1" name="Shape 7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" name="Google Shape;710;p74"/>
          <p:cNvSpPr/>
          <p:nvPr/>
        </p:nvSpPr>
        <p:spPr>
          <a:xfrm>
            <a:off x="728299" y="1079498"/>
            <a:ext cx="5308433" cy="5308602"/>
          </a:xfrm>
          <a:prstGeom prst="rect">
            <a:avLst/>
          </a:prstGeom>
          <a:solidFill>
            <a:srgbClr val="E7E7E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1" name="Google Shape;711;p74"/>
          <p:cNvSpPr/>
          <p:nvPr/>
        </p:nvSpPr>
        <p:spPr>
          <a:xfrm>
            <a:off x="6155267" y="1079498"/>
            <a:ext cx="5308433" cy="5308602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2" name="Google Shape;712;p74"/>
          <p:cNvSpPr txBox="1">
            <a:spLocks noGrp="1"/>
          </p:cNvSpPr>
          <p:nvPr>
            <p:ph type="body" idx="1"/>
          </p:nvPr>
        </p:nvSpPr>
        <p:spPr>
          <a:xfrm>
            <a:off x="728300" y="360000"/>
            <a:ext cx="10735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3" name="Google Shape;713;p74"/>
          <p:cNvSpPr txBox="1">
            <a:spLocks noGrp="1"/>
          </p:cNvSpPr>
          <p:nvPr>
            <p:ph type="body" idx="2"/>
          </p:nvPr>
        </p:nvSpPr>
        <p:spPr>
          <a:xfrm>
            <a:off x="728300" y="6413500"/>
            <a:ext cx="6902489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929292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2929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4" name="Google Shape;714;p74"/>
          <p:cNvSpPr>
            <a:spLocks noGrp="1"/>
          </p:cNvSpPr>
          <p:nvPr>
            <p:ph type="chart" idx="3"/>
          </p:nvPr>
        </p:nvSpPr>
        <p:spPr>
          <a:xfrm>
            <a:off x="728299" y="1079498"/>
            <a:ext cx="5308433" cy="5308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5" name="Google Shape;715;p74"/>
          <p:cNvSpPr>
            <a:spLocks noGrp="1"/>
          </p:cNvSpPr>
          <p:nvPr>
            <p:ph type="chart" idx="4"/>
          </p:nvPr>
        </p:nvSpPr>
        <p:spPr>
          <a:xfrm>
            <a:off x="6155267" y="1079498"/>
            <a:ext cx="5308433" cy="5308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61307382"/>
      </p:ext>
    </p:extLst>
  </p:cSld>
  <p:clrMapOvr>
    <a:masterClrMapping/>
  </p:clrMapOvr>
</p:sldLayout>
</file>

<file path=ppt/slideLayouts/slideLayout29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with_4_graphs">
  <p:cSld name="1_Title_with_4_graphs">
    <p:spTree>
      <p:nvGrpSpPr>
        <p:cNvPr id="1" name="Shape 7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" name="Google Shape;717;p75"/>
          <p:cNvSpPr/>
          <p:nvPr/>
        </p:nvSpPr>
        <p:spPr>
          <a:xfrm>
            <a:off x="728299" y="1079498"/>
            <a:ext cx="5333098" cy="2583168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8" name="Google Shape;718;p75"/>
          <p:cNvSpPr/>
          <p:nvPr/>
        </p:nvSpPr>
        <p:spPr>
          <a:xfrm>
            <a:off x="728299" y="3812529"/>
            <a:ext cx="5333098" cy="2583168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9" name="Google Shape;719;p75"/>
          <p:cNvSpPr/>
          <p:nvPr/>
        </p:nvSpPr>
        <p:spPr>
          <a:xfrm>
            <a:off x="6130603" y="1079498"/>
            <a:ext cx="5333098" cy="2583168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0" name="Google Shape;720;p75"/>
          <p:cNvSpPr/>
          <p:nvPr/>
        </p:nvSpPr>
        <p:spPr>
          <a:xfrm>
            <a:off x="6130603" y="3812529"/>
            <a:ext cx="5333098" cy="2583168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1" name="Google Shape;721;p75"/>
          <p:cNvSpPr txBox="1">
            <a:spLocks noGrp="1"/>
          </p:cNvSpPr>
          <p:nvPr>
            <p:ph type="body" idx="1"/>
          </p:nvPr>
        </p:nvSpPr>
        <p:spPr>
          <a:xfrm>
            <a:off x="728300" y="360000"/>
            <a:ext cx="10735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2" name="Google Shape;722;p75"/>
          <p:cNvSpPr txBox="1">
            <a:spLocks noGrp="1"/>
          </p:cNvSpPr>
          <p:nvPr>
            <p:ph type="body" idx="2"/>
          </p:nvPr>
        </p:nvSpPr>
        <p:spPr>
          <a:xfrm>
            <a:off x="728300" y="6413500"/>
            <a:ext cx="6902489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929292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2929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3" name="Google Shape;723;p75"/>
          <p:cNvSpPr>
            <a:spLocks noGrp="1"/>
          </p:cNvSpPr>
          <p:nvPr>
            <p:ph type="chart" idx="3"/>
          </p:nvPr>
        </p:nvSpPr>
        <p:spPr>
          <a:xfrm>
            <a:off x="716844" y="3794726"/>
            <a:ext cx="5333097" cy="2589103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4" name="Google Shape;724;p75"/>
          <p:cNvSpPr>
            <a:spLocks noGrp="1"/>
          </p:cNvSpPr>
          <p:nvPr>
            <p:ph type="chart" idx="4"/>
          </p:nvPr>
        </p:nvSpPr>
        <p:spPr>
          <a:xfrm>
            <a:off x="6119147" y="3794726"/>
            <a:ext cx="5333097" cy="2589102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5" name="Google Shape;725;p75"/>
          <p:cNvSpPr>
            <a:spLocks noGrp="1"/>
          </p:cNvSpPr>
          <p:nvPr>
            <p:ph type="chart" idx="5"/>
          </p:nvPr>
        </p:nvSpPr>
        <p:spPr>
          <a:xfrm>
            <a:off x="716844" y="1079498"/>
            <a:ext cx="5333097" cy="2589103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6" name="Google Shape;726;p75"/>
          <p:cNvSpPr>
            <a:spLocks noGrp="1"/>
          </p:cNvSpPr>
          <p:nvPr>
            <p:ph type="chart" idx="6"/>
          </p:nvPr>
        </p:nvSpPr>
        <p:spPr>
          <a:xfrm>
            <a:off x="6130603" y="1076115"/>
            <a:ext cx="5333097" cy="2589102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66181482"/>
      </p:ext>
    </p:extLst>
  </p:cSld>
  <p:clrMapOvr>
    <a:masterClrMapping/>
  </p:clrMapOvr>
</p:sldLayout>
</file>

<file path=ppt/slideLayouts/slideLayout29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_left_text_right">
  <p:cSld name="1_Image_left_text_right">
    <p:spTree>
      <p:nvGrpSpPr>
        <p:cNvPr id="1" name="Shape 7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" name="Google Shape;728;p76"/>
          <p:cNvSpPr>
            <a:spLocks noGrp="1"/>
          </p:cNvSpPr>
          <p:nvPr>
            <p:ph type="pic" idx="2"/>
          </p:nvPr>
        </p:nvSpPr>
        <p:spPr>
          <a:xfrm>
            <a:off x="0" y="0"/>
            <a:ext cx="6094379" cy="6858001"/>
          </a:xfrm>
          <a:prstGeom prst="rect">
            <a:avLst/>
          </a:prstGeom>
          <a:noFill/>
          <a:ln>
            <a:noFill/>
          </a:ln>
        </p:spPr>
      </p:sp>
      <p:sp>
        <p:nvSpPr>
          <p:cNvPr id="729" name="Google Shape;729;p76"/>
          <p:cNvSpPr txBox="1">
            <a:spLocks noGrp="1"/>
          </p:cNvSpPr>
          <p:nvPr>
            <p:ph type="body" idx="1"/>
          </p:nvPr>
        </p:nvSpPr>
        <p:spPr>
          <a:xfrm>
            <a:off x="6887146" y="908999"/>
            <a:ext cx="4515327" cy="50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0" name="Google Shape;730;p76"/>
          <p:cNvSpPr txBox="1">
            <a:spLocks noGrp="1"/>
          </p:cNvSpPr>
          <p:nvPr>
            <p:ph type="body" idx="3"/>
          </p:nvPr>
        </p:nvSpPr>
        <p:spPr>
          <a:xfrm>
            <a:off x="983824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06049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_Title_with_Image_Overl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ildplatzhalter 2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1"/>
            <a:ext cx="12192000" cy="6857999"/>
          </a:xfrm>
          <a:prstGeom prst="rect">
            <a:avLst/>
          </a:prstGeom>
        </p:spPr>
        <p:txBody>
          <a:bodyPr vert="horz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baseline="0"/>
            </a:lvl1pPr>
          </a:lstStyle>
          <a:p>
            <a:r>
              <a:rPr lang="de-DE" dirty="0"/>
              <a:t>Picture (</a:t>
            </a:r>
            <a:r>
              <a:rPr lang="de-DE" dirty="0" err="1"/>
              <a:t>click</a:t>
            </a:r>
            <a:r>
              <a:rPr lang="de-DE" dirty="0"/>
              <a:t> </a:t>
            </a:r>
            <a:r>
              <a:rPr lang="de-DE" dirty="0" err="1"/>
              <a:t>here</a:t>
            </a:r>
            <a:r>
              <a:rPr lang="de-DE" dirty="0"/>
              <a:t>, </a:t>
            </a:r>
            <a:r>
              <a:rPr lang="de-DE" dirty="0" err="1"/>
              <a:t>select</a:t>
            </a:r>
            <a:r>
              <a:rPr lang="de-DE" dirty="0"/>
              <a:t> </a:t>
            </a:r>
            <a:r>
              <a:rPr lang="de-DE" dirty="0" err="1"/>
              <a:t>insert</a:t>
            </a:r>
            <a:r>
              <a:rPr lang="de-DE" dirty="0"/>
              <a:t> &amp; </a:t>
            </a:r>
            <a:r>
              <a:rPr lang="de-DE" dirty="0" err="1"/>
              <a:t>picture</a:t>
            </a:r>
            <a:r>
              <a:rPr lang="de-DE" dirty="0"/>
              <a:t>)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Add a black or white overlay using a shape, then make it transparent, to make the text more legible.</a:t>
            </a:r>
            <a:endParaRPr lang="de-DE" dirty="0"/>
          </a:p>
          <a:p>
            <a:endParaRPr lang="de-DE" dirty="0"/>
          </a:p>
        </p:txBody>
      </p:sp>
      <p:sp>
        <p:nvSpPr>
          <p:cNvPr id="5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814025" y="3028949"/>
            <a:ext cx="10735399" cy="1057275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3200" b="0" i="0" spc="50" baseline="0">
                <a:solidFill>
                  <a:schemeClr val="tx1">
                    <a:lumMod val="90000"/>
                    <a:lumOff val="10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Paragraph</a:t>
            </a:r>
          </a:p>
        </p:txBody>
      </p:sp>
      <p:sp>
        <p:nvSpPr>
          <p:cNvPr id="6" name="Textplatzhalter 3"/>
          <p:cNvSpPr>
            <a:spLocks noGrp="1"/>
          </p:cNvSpPr>
          <p:nvPr>
            <p:ph type="body" sz="quarter" idx="16" hasCustomPrompt="1"/>
          </p:nvPr>
        </p:nvSpPr>
        <p:spPr>
          <a:xfrm>
            <a:off x="814025" y="2488950"/>
            <a:ext cx="10735400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44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en-US" dirty="0"/>
              <a:t>Title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667508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left_grey_textbox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6098409" y="0"/>
            <a:ext cx="6093591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Bildplatzhalter 2"/>
          <p:cNvSpPr>
            <a:spLocks noGrp="1"/>
          </p:cNvSpPr>
          <p:nvPr>
            <p:ph type="pic" sz="quarter" idx="14" hasCustomPrompt="1"/>
          </p:nvPr>
        </p:nvSpPr>
        <p:spPr>
          <a:xfrm>
            <a:off x="426220" y="583200"/>
            <a:ext cx="5241154" cy="56916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de-DE" dirty="0"/>
              <a:t>Image</a:t>
            </a:r>
          </a:p>
        </p:txBody>
      </p:sp>
      <p:sp>
        <p:nvSpPr>
          <p:cNvPr id="6" name="Textplatzhalter 3"/>
          <p:cNvSpPr>
            <a:spLocks noGrp="1"/>
          </p:cNvSpPr>
          <p:nvPr>
            <p:ph type="body" sz="quarter" idx="17" hasCustomPrompt="1"/>
          </p:nvPr>
        </p:nvSpPr>
        <p:spPr>
          <a:xfrm>
            <a:off x="983824" y="6400345"/>
            <a:ext cx="4126729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  <p:sp>
        <p:nvSpPr>
          <p:cNvPr id="7" name="Textplatzhalter 3"/>
          <p:cNvSpPr>
            <a:spLocks noGrp="1"/>
          </p:cNvSpPr>
          <p:nvPr>
            <p:ph type="body" sz="quarter" idx="18" hasCustomPrompt="1"/>
          </p:nvPr>
        </p:nvSpPr>
        <p:spPr>
          <a:xfrm>
            <a:off x="6833801" y="583198"/>
            <a:ext cx="4622806" cy="5691602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3600" b="0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en-US" dirty="0"/>
              <a:t>Text Box</a:t>
            </a:r>
          </a:p>
        </p:txBody>
      </p:sp>
    </p:spTree>
    <p:extLst>
      <p:ext uri="{BB962C8B-B14F-4D97-AF65-F5344CB8AC3E}">
        <p14:creationId xmlns:p14="http://schemas.microsoft.com/office/powerpoint/2010/main" val="14558130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160">
          <p15:clr>
            <a:srgbClr val="FBAE40"/>
          </p15:clr>
        </p15:guide>
      </p15:sldGuideLst>
    </p:ext>
  </p:extLst>
</p:sldLayout>
</file>

<file path=ppt/slideLayouts/slideLayout30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_right_text_left">
  <p:cSld name="1_Image_right_text_left">
    <p:spTree>
      <p:nvGrpSpPr>
        <p:cNvPr id="1" name="Shape 7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" name="Google Shape;732;p77"/>
          <p:cNvSpPr>
            <a:spLocks noGrp="1"/>
          </p:cNvSpPr>
          <p:nvPr>
            <p:ph type="pic" idx="2"/>
          </p:nvPr>
        </p:nvSpPr>
        <p:spPr>
          <a:xfrm>
            <a:off x="6097620" y="-1"/>
            <a:ext cx="6094380" cy="6858001"/>
          </a:xfrm>
          <a:prstGeom prst="rect">
            <a:avLst/>
          </a:prstGeom>
          <a:noFill/>
          <a:ln>
            <a:noFill/>
          </a:ln>
        </p:spPr>
      </p:sp>
      <p:sp>
        <p:nvSpPr>
          <p:cNvPr id="733" name="Google Shape;733;p77"/>
          <p:cNvSpPr txBox="1">
            <a:spLocks noGrp="1"/>
          </p:cNvSpPr>
          <p:nvPr>
            <p:ph type="body" idx="1"/>
          </p:nvPr>
        </p:nvSpPr>
        <p:spPr>
          <a:xfrm>
            <a:off x="789525" y="908999"/>
            <a:ext cx="4515327" cy="50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4" name="Google Shape;734;p77"/>
          <p:cNvSpPr txBox="1">
            <a:spLocks noGrp="1"/>
          </p:cNvSpPr>
          <p:nvPr>
            <p:ph type="body" idx="3"/>
          </p:nvPr>
        </p:nvSpPr>
        <p:spPr>
          <a:xfrm>
            <a:off x="7081841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03045343"/>
      </p:ext>
    </p:extLst>
  </p:cSld>
  <p:clrMapOvr>
    <a:masterClrMapping/>
  </p:clrMapOvr>
</p:sldLayout>
</file>

<file path=ppt/slideLayouts/slideLayout30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subtitle_Image_left_green_textbox_right">
  <p:cSld name="1_Title_subtitle_Image_left_green_textbox_right">
    <p:spTree>
      <p:nvGrpSpPr>
        <p:cNvPr id="1" name="Shape 7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" name="Google Shape;736;p78"/>
          <p:cNvSpPr/>
          <p:nvPr/>
        </p:nvSpPr>
        <p:spPr>
          <a:xfrm>
            <a:off x="6096000" y="1604848"/>
            <a:ext cx="5358337" cy="4839449"/>
          </a:xfrm>
          <a:prstGeom prst="rect">
            <a:avLst/>
          </a:prstGeom>
          <a:solidFill>
            <a:srgbClr val="C0CC5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7" name="Google Shape;737;p78"/>
          <p:cNvSpPr/>
          <p:nvPr/>
        </p:nvSpPr>
        <p:spPr>
          <a:xfrm>
            <a:off x="737663" y="1604849"/>
            <a:ext cx="5358337" cy="483944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8" name="Google Shape;738;p78"/>
          <p:cNvSpPr>
            <a:spLocks noGrp="1"/>
          </p:cNvSpPr>
          <p:nvPr>
            <p:ph type="pic" idx="2"/>
          </p:nvPr>
        </p:nvSpPr>
        <p:spPr>
          <a:xfrm>
            <a:off x="1159167" y="1946787"/>
            <a:ext cx="4515327" cy="4155572"/>
          </a:xfrm>
          <a:prstGeom prst="rect">
            <a:avLst/>
          </a:prstGeom>
          <a:noFill/>
          <a:ln>
            <a:noFill/>
          </a:ln>
        </p:spPr>
      </p:sp>
      <p:sp>
        <p:nvSpPr>
          <p:cNvPr id="739" name="Google Shape;739;p78"/>
          <p:cNvSpPr txBox="1">
            <a:spLocks noGrp="1"/>
          </p:cNvSpPr>
          <p:nvPr>
            <p:ph type="body" idx="1"/>
          </p:nvPr>
        </p:nvSpPr>
        <p:spPr>
          <a:xfrm>
            <a:off x="6381751" y="1604848"/>
            <a:ext cx="4781549" cy="48394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2727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40" name="Google Shape;740;p78"/>
          <p:cNvSpPr txBox="1">
            <a:spLocks noGrp="1"/>
          </p:cNvSpPr>
          <p:nvPr>
            <p:ph type="body" idx="3"/>
          </p:nvPr>
        </p:nvSpPr>
        <p:spPr>
          <a:xfrm>
            <a:off x="737663" y="900000"/>
            <a:ext cx="10716675" cy="704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737373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41" name="Google Shape;741;p78"/>
          <p:cNvSpPr txBox="1">
            <a:spLocks noGrp="1"/>
          </p:cNvSpPr>
          <p:nvPr>
            <p:ph type="body" idx="4"/>
          </p:nvPr>
        </p:nvSpPr>
        <p:spPr>
          <a:xfrm>
            <a:off x="728300" y="360000"/>
            <a:ext cx="10735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42" name="Google Shape;742;p78"/>
          <p:cNvSpPr txBox="1">
            <a:spLocks noGrp="1"/>
          </p:cNvSpPr>
          <p:nvPr>
            <p:ph type="body" idx="5"/>
          </p:nvPr>
        </p:nvSpPr>
        <p:spPr>
          <a:xfrm>
            <a:off x="1353465" y="6514883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545330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160">
          <p15:clr>
            <a:srgbClr val="FBAE40"/>
          </p15:clr>
        </p15:guide>
      </p15:sldGuideLst>
    </p:ext>
  </p:extLst>
</p:sldLayout>
</file>

<file path=ppt/slideLayouts/slideLayout30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subtitle_Image_right_green_textbox_left">
  <p:cSld name="1_Title_subtitle_Image_right_green_textbox_left">
    <p:spTree>
      <p:nvGrpSpPr>
        <p:cNvPr id="1" name="Shape 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" name="Google Shape;744;p79"/>
          <p:cNvSpPr/>
          <p:nvPr/>
        </p:nvSpPr>
        <p:spPr>
          <a:xfrm>
            <a:off x="737663" y="1604848"/>
            <a:ext cx="5358337" cy="4839449"/>
          </a:xfrm>
          <a:prstGeom prst="rect">
            <a:avLst/>
          </a:prstGeom>
          <a:solidFill>
            <a:srgbClr val="C0CC5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5" name="Google Shape;745;p79"/>
          <p:cNvSpPr/>
          <p:nvPr/>
        </p:nvSpPr>
        <p:spPr>
          <a:xfrm>
            <a:off x="6098409" y="1604848"/>
            <a:ext cx="5358337" cy="483944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6" name="Google Shape;746;p79"/>
          <p:cNvSpPr>
            <a:spLocks noGrp="1"/>
          </p:cNvSpPr>
          <p:nvPr>
            <p:ph type="pic" idx="2"/>
          </p:nvPr>
        </p:nvSpPr>
        <p:spPr>
          <a:xfrm>
            <a:off x="6519913" y="1946786"/>
            <a:ext cx="4515327" cy="4155572"/>
          </a:xfrm>
          <a:prstGeom prst="rect">
            <a:avLst/>
          </a:prstGeom>
          <a:noFill/>
          <a:ln>
            <a:noFill/>
          </a:ln>
        </p:spPr>
      </p:sp>
      <p:sp>
        <p:nvSpPr>
          <p:cNvPr id="747" name="Google Shape;747;p79"/>
          <p:cNvSpPr txBox="1">
            <a:spLocks noGrp="1"/>
          </p:cNvSpPr>
          <p:nvPr>
            <p:ph type="body" idx="1"/>
          </p:nvPr>
        </p:nvSpPr>
        <p:spPr>
          <a:xfrm>
            <a:off x="1026056" y="1604847"/>
            <a:ext cx="4781549" cy="48394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2727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48" name="Google Shape;748;p79"/>
          <p:cNvSpPr txBox="1">
            <a:spLocks noGrp="1"/>
          </p:cNvSpPr>
          <p:nvPr>
            <p:ph type="body" idx="3"/>
          </p:nvPr>
        </p:nvSpPr>
        <p:spPr>
          <a:xfrm>
            <a:off x="737663" y="900000"/>
            <a:ext cx="10716675" cy="704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737373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49" name="Google Shape;749;p79"/>
          <p:cNvSpPr txBox="1">
            <a:spLocks noGrp="1"/>
          </p:cNvSpPr>
          <p:nvPr>
            <p:ph type="body" idx="4"/>
          </p:nvPr>
        </p:nvSpPr>
        <p:spPr>
          <a:xfrm>
            <a:off x="728300" y="360000"/>
            <a:ext cx="10735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0" name="Google Shape;750;p79"/>
          <p:cNvSpPr txBox="1">
            <a:spLocks noGrp="1"/>
          </p:cNvSpPr>
          <p:nvPr>
            <p:ph type="body" idx="5"/>
          </p:nvPr>
        </p:nvSpPr>
        <p:spPr>
          <a:xfrm>
            <a:off x="6714211" y="6514883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219535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160">
          <p15:clr>
            <a:srgbClr val="FBAE40"/>
          </p15:clr>
        </p15:guide>
      </p15:sldGuideLst>
    </p:ext>
  </p:extLst>
</p:sldLayout>
</file>

<file path=ppt/slideLayouts/slideLayout30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_right_grey_textbox_left">
  <p:cSld name="1_Image_right_grey_textbox_left">
    <p:spTree>
      <p:nvGrpSpPr>
        <p:cNvPr id="1" name="Shape 7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" name="Google Shape;752;p80"/>
          <p:cNvSpPr/>
          <p:nvPr/>
        </p:nvSpPr>
        <p:spPr>
          <a:xfrm>
            <a:off x="0" y="0"/>
            <a:ext cx="6093591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3" name="Google Shape;753;p80"/>
          <p:cNvSpPr txBox="1">
            <a:spLocks noGrp="1"/>
          </p:cNvSpPr>
          <p:nvPr>
            <p:ph type="body" idx="1"/>
          </p:nvPr>
        </p:nvSpPr>
        <p:spPr>
          <a:xfrm>
            <a:off x="736600" y="583198"/>
            <a:ext cx="4622806" cy="56916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2727"/>
              </a:buClr>
              <a:buSzPts val="3600"/>
              <a:buFont typeface="Arial"/>
              <a:buNone/>
              <a:defRPr sz="36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4" name="Google Shape;754;p80"/>
          <p:cNvSpPr>
            <a:spLocks noGrp="1"/>
          </p:cNvSpPr>
          <p:nvPr>
            <p:ph type="pic" idx="2"/>
          </p:nvPr>
        </p:nvSpPr>
        <p:spPr>
          <a:xfrm>
            <a:off x="6524629" y="583200"/>
            <a:ext cx="5241154" cy="5691600"/>
          </a:xfrm>
          <a:prstGeom prst="rect">
            <a:avLst/>
          </a:prstGeom>
          <a:noFill/>
          <a:ln>
            <a:noFill/>
          </a:ln>
        </p:spPr>
      </p:sp>
      <p:sp>
        <p:nvSpPr>
          <p:cNvPr id="755" name="Google Shape;755;p80"/>
          <p:cNvSpPr txBox="1">
            <a:spLocks noGrp="1"/>
          </p:cNvSpPr>
          <p:nvPr>
            <p:ph type="body" idx="3"/>
          </p:nvPr>
        </p:nvSpPr>
        <p:spPr>
          <a:xfrm>
            <a:off x="7081841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325159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160">
          <p15:clr>
            <a:srgbClr val="FBAE40"/>
          </p15:clr>
        </p15:guide>
      </p15:sldGuideLst>
    </p:ext>
  </p:extLst>
</p:sldLayout>
</file>

<file path=ppt/slideLayouts/slideLayout30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_left_grey_textbox_right">
  <p:cSld name="1_Image_left_grey_textbox_right">
    <p:spTree>
      <p:nvGrpSpPr>
        <p:cNvPr id="1" name="Shape 7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" name="Google Shape;757;p81"/>
          <p:cNvSpPr/>
          <p:nvPr/>
        </p:nvSpPr>
        <p:spPr>
          <a:xfrm>
            <a:off x="6098409" y="0"/>
            <a:ext cx="6093591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8" name="Google Shape;758;p81"/>
          <p:cNvSpPr>
            <a:spLocks noGrp="1"/>
          </p:cNvSpPr>
          <p:nvPr>
            <p:ph type="pic" idx="2"/>
          </p:nvPr>
        </p:nvSpPr>
        <p:spPr>
          <a:xfrm>
            <a:off x="426220" y="583200"/>
            <a:ext cx="5241154" cy="5691600"/>
          </a:xfrm>
          <a:prstGeom prst="rect">
            <a:avLst/>
          </a:prstGeom>
          <a:noFill/>
          <a:ln>
            <a:noFill/>
          </a:ln>
        </p:spPr>
      </p:sp>
      <p:sp>
        <p:nvSpPr>
          <p:cNvPr id="759" name="Google Shape;759;p81"/>
          <p:cNvSpPr txBox="1">
            <a:spLocks noGrp="1"/>
          </p:cNvSpPr>
          <p:nvPr>
            <p:ph type="body" idx="1"/>
          </p:nvPr>
        </p:nvSpPr>
        <p:spPr>
          <a:xfrm>
            <a:off x="983824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0" name="Google Shape;760;p81"/>
          <p:cNvSpPr txBox="1">
            <a:spLocks noGrp="1"/>
          </p:cNvSpPr>
          <p:nvPr>
            <p:ph type="body" idx="3"/>
          </p:nvPr>
        </p:nvSpPr>
        <p:spPr>
          <a:xfrm>
            <a:off x="6833801" y="583198"/>
            <a:ext cx="4622806" cy="56916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2727"/>
              </a:buClr>
              <a:buSzPts val="3600"/>
              <a:buFont typeface="Arial"/>
              <a:buNone/>
              <a:defRPr sz="36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663271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160">
          <p15:clr>
            <a:srgbClr val="FBAE40"/>
          </p15:clr>
        </p15:guide>
      </p15:sldGuideLst>
    </p:ext>
  </p:extLst>
</p:sldLayout>
</file>

<file path=ppt/slideLayouts/slideLayout30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_left_green_textbox_right">
  <p:cSld name="1_Image_left_green_textbox_right">
    <p:spTree>
      <p:nvGrpSpPr>
        <p:cNvPr id="1" name="Shape 7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2" name="Google Shape;762;p82"/>
          <p:cNvSpPr/>
          <p:nvPr/>
        </p:nvSpPr>
        <p:spPr>
          <a:xfrm>
            <a:off x="6098409" y="0"/>
            <a:ext cx="6096000" cy="6858000"/>
          </a:xfrm>
          <a:prstGeom prst="rect">
            <a:avLst/>
          </a:prstGeom>
          <a:solidFill>
            <a:srgbClr val="C0CC5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3" name="Google Shape;763;p82"/>
          <p:cNvSpPr>
            <a:spLocks noGrp="1"/>
          </p:cNvSpPr>
          <p:nvPr>
            <p:ph type="pic" idx="2"/>
          </p:nvPr>
        </p:nvSpPr>
        <p:spPr>
          <a:xfrm>
            <a:off x="426220" y="583200"/>
            <a:ext cx="5241154" cy="5691600"/>
          </a:xfrm>
          <a:prstGeom prst="rect">
            <a:avLst/>
          </a:prstGeom>
          <a:noFill/>
          <a:ln>
            <a:noFill/>
          </a:ln>
        </p:spPr>
      </p:sp>
      <p:sp>
        <p:nvSpPr>
          <p:cNvPr id="764" name="Google Shape;764;p82"/>
          <p:cNvSpPr txBox="1">
            <a:spLocks noGrp="1"/>
          </p:cNvSpPr>
          <p:nvPr>
            <p:ph type="body" idx="1"/>
          </p:nvPr>
        </p:nvSpPr>
        <p:spPr>
          <a:xfrm>
            <a:off x="983824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5" name="Google Shape;765;p82"/>
          <p:cNvSpPr txBox="1">
            <a:spLocks noGrp="1"/>
          </p:cNvSpPr>
          <p:nvPr>
            <p:ph type="body" idx="3"/>
          </p:nvPr>
        </p:nvSpPr>
        <p:spPr>
          <a:xfrm>
            <a:off x="6833801" y="583198"/>
            <a:ext cx="4622806" cy="56916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2727"/>
              </a:buClr>
              <a:buSzPts val="3600"/>
              <a:buFont typeface="Arial"/>
              <a:buNone/>
              <a:defRPr sz="36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603181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160">
          <p15:clr>
            <a:srgbClr val="FBAE40"/>
          </p15:clr>
        </p15:guide>
      </p15:sldGuideLst>
    </p:ext>
  </p:extLst>
</p:sldLayout>
</file>

<file path=ppt/slideLayouts/slideLayout30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_right_green_textbox_left">
  <p:cSld name="1_Image_right_green_textbox_left">
    <p:spTree>
      <p:nvGrpSpPr>
        <p:cNvPr id="1" name="Shape 7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7" name="Google Shape;767;p83"/>
          <p:cNvSpPr/>
          <p:nvPr/>
        </p:nvSpPr>
        <p:spPr>
          <a:xfrm>
            <a:off x="1" y="0"/>
            <a:ext cx="6096000" cy="6858000"/>
          </a:xfrm>
          <a:prstGeom prst="rect">
            <a:avLst/>
          </a:prstGeom>
          <a:solidFill>
            <a:srgbClr val="C0CC5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8" name="Google Shape;768;p83"/>
          <p:cNvSpPr>
            <a:spLocks noGrp="1"/>
          </p:cNvSpPr>
          <p:nvPr>
            <p:ph type="pic" idx="2"/>
          </p:nvPr>
        </p:nvSpPr>
        <p:spPr>
          <a:xfrm>
            <a:off x="6524629" y="583200"/>
            <a:ext cx="5241154" cy="5691600"/>
          </a:xfrm>
          <a:prstGeom prst="rect">
            <a:avLst/>
          </a:prstGeom>
          <a:noFill/>
          <a:ln>
            <a:noFill/>
          </a:ln>
        </p:spPr>
      </p:sp>
      <p:sp>
        <p:nvSpPr>
          <p:cNvPr id="769" name="Google Shape;769;p83"/>
          <p:cNvSpPr txBox="1">
            <a:spLocks noGrp="1"/>
          </p:cNvSpPr>
          <p:nvPr>
            <p:ph type="body" idx="1"/>
          </p:nvPr>
        </p:nvSpPr>
        <p:spPr>
          <a:xfrm>
            <a:off x="7081841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0" name="Google Shape;770;p83"/>
          <p:cNvSpPr txBox="1">
            <a:spLocks noGrp="1"/>
          </p:cNvSpPr>
          <p:nvPr>
            <p:ph type="body" idx="3"/>
          </p:nvPr>
        </p:nvSpPr>
        <p:spPr>
          <a:xfrm>
            <a:off x="736600" y="583198"/>
            <a:ext cx="4622806" cy="56916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2727"/>
              </a:buClr>
              <a:buSzPts val="3600"/>
              <a:buFont typeface="Arial"/>
              <a:buNone/>
              <a:defRPr sz="36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577706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160">
          <p15:clr>
            <a:srgbClr val="FBAE40"/>
          </p15:clr>
        </p15:guide>
      </p15:sldGuideLst>
    </p:ext>
  </p:extLst>
</p:sldLayout>
</file>

<file path=ppt/slideLayouts/slideLayout30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/3_image_left_textbox_right">
  <p:cSld name="2_2/3_image_left_textbox_right">
    <p:spTree>
      <p:nvGrpSpPr>
        <p:cNvPr id="1" name="Shape 7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" name="Google Shape;772;p84"/>
          <p:cNvSpPr>
            <a:spLocks noGrp="1"/>
          </p:cNvSpPr>
          <p:nvPr>
            <p:ph type="pic" idx="2"/>
          </p:nvPr>
        </p:nvSpPr>
        <p:spPr>
          <a:xfrm>
            <a:off x="0" y="0"/>
            <a:ext cx="8128800" cy="6857999"/>
          </a:xfrm>
          <a:prstGeom prst="rect">
            <a:avLst/>
          </a:prstGeom>
          <a:noFill/>
          <a:ln>
            <a:noFill/>
          </a:ln>
        </p:spPr>
      </p:sp>
      <p:sp>
        <p:nvSpPr>
          <p:cNvPr id="773" name="Google Shape;773;p84"/>
          <p:cNvSpPr txBox="1">
            <a:spLocks noGrp="1"/>
          </p:cNvSpPr>
          <p:nvPr>
            <p:ph type="body" idx="1"/>
          </p:nvPr>
        </p:nvSpPr>
        <p:spPr>
          <a:xfrm>
            <a:off x="8617350" y="584200"/>
            <a:ext cx="3086100" cy="56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2727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4" name="Google Shape;774;p84"/>
          <p:cNvSpPr txBox="1">
            <a:spLocks noGrp="1"/>
          </p:cNvSpPr>
          <p:nvPr>
            <p:ph type="body" idx="3"/>
          </p:nvPr>
        </p:nvSpPr>
        <p:spPr>
          <a:xfrm>
            <a:off x="2001035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731163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0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/3_image_right_textbox_left">
  <p:cSld name="2_2/3_image_right_textbox_left">
    <p:spTree>
      <p:nvGrpSpPr>
        <p:cNvPr id="1" name="Shape 7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" name="Google Shape;776;p85"/>
          <p:cNvSpPr>
            <a:spLocks noGrp="1"/>
          </p:cNvSpPr>
          <p:nvPr>
            <p:ph type="pic" idx="2"/>
          </p:nvPr>
        </p:nvSpPr>
        <p:spPr>
          <a:xfrm>
            <a:off x="4063200" y="1"/>
            <a:ext cx="8128800" cy="6857999"/>
          </a:xfrm>
          <a:prstGeom prst="rect">
            <a:avLst/>
          </a:prstGeom>
          <a:noFill/>
          <a:ln>
            <a:noFill/>
          </a:ln>
        </p:spPr>
      </p:sp>
      <p:sp>
        <p:nvSpPr>
          <p:cNvPr id="777" name="Google Shape;777;p85"/>
          <p:cNvSpPr txBox="1">
            <a:spLocks noGrp="1"/>
          </p:cNvSpPr>
          <p:nvPr>
            <p:ph type="body" idx="1"/>
          </p:nvPr>
        </p:nvSpPr>
        <p:spPr>
          <a:xfrm>
            <a:off x="488550" y="584200"/>
            <a:ext cx="3086100" cy="56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2727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8" name="Google Shape;778;p85"/>
          <p:cNvSpPr txBox="1">
            <a:spLocks noGrp="1"/>
          </p:cNvSpPr>
          <p:nvPr>
            <p:ph type="body" idx="3"/>
          </p:nvPr>
        </p:nvSpPr>
        <p:spPr>
          <a:xfrm>
            <a:off x="6063034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508626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0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2/3_image_left_textbox_right">
  <p:cSld name="2_2/3_image_left_textbox_right">
    <p:spTree>
      <p:nvGrpSpPr>
        <p:cNvPr id="1" name="Shape 7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0" name="Google Shape;780;p86"/>
          <p:cNvSpPr/>
          <p:nvPr/>
        </p:nvSpPr>
        <p:spPr>
          <a:xfrm>
            <a:off x="8128801" y="0"/>
            <a:ext cx="4063199" cy="6858000"/>
          </a:xfrm>
          <a:prstGeom prst="rect">
            <a:avLst/>
          </a:prstGeom>
          <a:solidFill>
            <a:srgbClr val="C0CC5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1" name="Google Shape;781;p86"/>
          <p:cNvSpPr>
            <a:spLocks noGrp="1"/>
          </p:cNvSpPr>
          <p:nvPr>
            <p:ph type="pic" idx="2"/>
          </p:nvPr>
        </p:nvSpPr>
        <p:spPr>
          <a:xfrm>
            <a:off x="0" y="0"/>
            <a:ext cx="8128800" cy="6857999"/>
          </a:xfrm>
          <a:prstGeom prst="rect">
            <a:avLst/>
          </a:prstGeom>
          <a:noFill/>
          <a:ln>
            <a:noFill/>
          </a:ln>
        </p:spPr>
      </p:sp>
      <p:sp>
        <p:nvSpPr>
          <p:cNvPr id="782" name="Google Shape;782;p86"/>
          <p:cNvSpPr txBox="1">
            <a:spLocks noGrp="1"/>
          </p:cNvSpPr>
          <p:nvPr>
            <p:ph type="body" idx="1"/>
          </p:nvPr>
        </p:nvSpPr>
        <p:spPr>
          <a:xfrm>
            <a:off x="8617350" y="584200"/>
            <a:ext cx="3086100" cy="56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2727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3" name="Google Shape;783;p86"/>
          <p:cNvSpPr txBox="1">
            <a:spLocks noGrp="1"/>
          </p:cNvSpPr>
          <p:nvPr>
            <p:ph type="body" idx="3"/>
          </p:nvPr>
        </p:nvSpPr>
        <p:spPr>
          <a:xfrm>
            <a:off x="2001035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102683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left_green_textbox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6098409" y="0"/>
            <a:ext cx="6096000" cy="6858000"/>
          </a:xfrm>
          <a:prstGeom prst="rect">
            <a:avLst/>
          </a:prstGeom>
          <a:solidFill>
            <a:srgbClr val="C0CC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Bildplatzhalter 2"/>
          <p:cNvSpPr>
            <a:spLocks noGrp="1"/>
          </p:cNvSpPr>
          <p:nvPr>
            <p:ph type="pic" sz="quarter" idx="14" hasCustomPrompt="1"/>
          </p:nvPr>
        </p:nvSpPr>
        <p:spPr>
          <a:xfrm>
            <a:off x="426220" y="583200"/>
            <a:ext cx="5241154" cy="56916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de-DE" dirty="0"/>
              <a:t>Image</a:t>
            </a:r>
          </a:p>
        </p:txBody>
      </p:sp>
      <p:sp>
        <p:nvSpPr>
          <p:cNvPr id="6" name="Textplatzhalter 3"/>
          <p:cNvSpPr>
            <a:spLocks noGrp="1"/>
          </p:cNvSpPr>
          <p:nvPr>
            <p:ph type="body" sz="quarter" idx="17" hasCustomPrompt="1"/>
          </p:nvPr>
        </p:nvSpPr>
        <p:spPr>
          <a:xfrm>
            <a:off x="983824" y="6400345"/>
            <a:ext cx="4126729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  <p:sp>
        <p:nvSpPr>
          <p:cNvPr id="7" name="Textplatzhalter 3"/>
          <p:cNvSpPr>
            <a:spLocks noGrp="1"/>
          </p:cNvSpPr>
          <p:nvPr>
            <p:ph type="body" sz="quarter" idx="18" hasCustomPrompt="1"/>
          </p:nvPr>
        </p:nvSpPr>
        <p:spPr>
          <a:xfrm>
            <a:off x="6833801" y="583198"/>
            <a:ext cx="4622806" cy="5691602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3600" b="0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en-US" dirty="0"/>
              <a:t>Text Box</a:t>
            </a:r>
          </a:p>
        </p:txBody>
      </p:sp>
    </p:spTree>
    <p:extLst>
      <p:ext uri="{BB962C8B-B14F-4D97-AF65-F5344CB8AC3E}">
        <p14:creationId xmlns:p14="http://schemas.microsoft.com/office/powerpoint/2010/main" val="40229530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160">
          <p15:clr>
            <a:srgbClr val="FBAE40"/>
          </p15:clr>
        </p15:guide>
      </p15:sldGuideLst>
    </p:ext>
  </p:extLst>
</p:sldLayout>
</file>

<file path=ppt/slideLayouts/slideLayout3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2/3_image_right_textbox_left">
  <p:cSld name="2_2/3_image_right_textbox_left">
    <p:spTree>
      <p:nvGrpSpPr>
        <p:cNvPr id="1" name="Shape 7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" name="Google Shape;785;p87"/>
          <p:cNvSpPr/>
          <p:nvPr/>
        </p:nvSpPr>
        <p:spPr>
          <a:xfrm>
            <a:off x="0" y="0"/>
            <a:ext cx="4063199" cy="6858000"/>
          </a:xfrm>
          <a:prstGeom prst="rect">
            <a:avLst/>
          </a:prstGeom>
          <a:solidFill>
            <a:srgbClr val="C0CC5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6" name="Google Shape;786;p87"/>
          <p:cNvSpPr>
            <a:spLocks noGrp="1"/>
          </p:cNvSpPr>
          <p:nvPr>
            <p:ph type="pic" idx="2"/>
          </p:nvPr>
        </p:nvSpPr>
        <p:spPr>
          <a:xfrm>
            <a:off x="4063200" y="1"/>
            <a:ext cx="8128800" cy="6857999"/>
          </a:xfrm>
          <a:prstGeom prst="rect">
            <a:avLst/>
          </a:prstGeom>
          <a:noFill/>
          <a:ln>
            <a:noFill/>
          </a:ln>
        </p:spPr>
      </p:sp>
      <p:sp>
        <p:nvSpPr>
          <p:cNvPr id="787" name="Google Shape;787;p87"/>
          <p:cNvSpPr txBox="1">
            <a:spLocks noGrp="1"/>
          </p:cNvSpPr>
          <p:nvPr>
            <p:ph type="body" idx="1"/>
          </p:nvPr>
        </p:nvSpPr>
        <p:spPr>
          <a:xfrm>
            <a:off x="488550" y="584200"/>
            <a:ext cx="3086100" cy="56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2727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8" name="Google Shape;788;p87"/>
          <p:cNvSpPr txBox="1">
            <a:spLocks noGrp="1"/>
          </p:cNvSpPr>
          <p:nvPr>
            <p:ph type="body" idx="3"/>
          </p:nvPr>
        </p:nvSpPr>
        <p:spPr>
          <a:xfrm>
            <a:off x="6063034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900461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2/3_image_left_Textbox_right">
  <p:cSld name="1_Title_2/3_image_left_Textbox_right">
    <p:spTree>
      <p:nvGrpSpPr>
        <p:cNvPr id="1" name="Shape 7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" name="Google Shape;790;p88"/>
          <p:cNvSpPr txBox="1">
            <a:spLocks noGrp="1"/>
          </p:cNvSpPr>
          <p:nvPr>
            <p:ph type="body" idx="1"/>
          </p:nvPr>
        </p:nvSpPr>
        <p:spPr>
          <a:xfrm>
            <a:off x="2001035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1" name="Google Shape;791;p88"/>
          <p:cNvSpPr>
            <a:spLocks noGrp="1"/>
          </p:cNvSpPr>
          <p:nvPr>
            <p:ph type="pic" idx="2"/>
          </p:nvPr>
        </p:nvSpPr>
        <p:spPr>
          <a:xfrm>
            <a:off x="0" y="1131216"/>
            <a:ext cx="8128800" cy="5726784"/>
          </a:xfrm>
          <a:prstGeom prst="rect">
            <a:avLst/>
          </a:prstGeom>
          <a:noFill/>
          <a:ln>
            <a:noFill/>
          </a:ln>
        </p:spPr>
      </p:sp>
      <p:sp>
        <p:nvSpPr>
          <p:cNvPr id="792" name="Google Shape;792;p88"/>
          <p:cNvSpPr txBox="1">
            <a:spLocks noGrp="1"/>
          </p:cNvSpPr>
          <p:nvPr>
            <p:ph type="body" idx="3"/>
          </p:nvPr>
        </p:nvSpPr>
        <p:spPr>
          <a:xfrm>
            <a:off x="8617350" y="1131216"/>
            <a:ext cx="3086100" cy="54888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2727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3" name="Google Shape;793;p88"/>
          <p:cNvSpPr txBox="1">
            <a:spLocks noGrp="1"/>
          </p:cNvSpPr>
          <p:nvPr>
            <p:ph type="body" idx="4"/>
          </p:nvPr>
        </p:nvSpPr>
        <p:spPr>
          <a:xfrm>
            <a:off x="728300" y="295608"/>
            <a:ext cx="10735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148693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2/3_Image_right_textbox_left">
  <p:cSld name="1_Title_2/3_Image_right_textbox_left">
    <p:spTree>
      <p:nvGrpSpPr>
        <p:cNvPr id="1" name="Shape 7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" name="Google Shape;795;p89"/>
          <p:cNvSpPr txBox="1">
            <a:spLocks noGrp="1"/>
          </p:cNvSpPr>
          <p:nvPr>
            <p:ph type="body" idx="1"/>
          </p:nvPr>
        </p:nvSpPr>
        <p:spPr>
          <a:xfrm>
            <a:off x="6063034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6" name="Google Shape;796;p89"/>
          <p:cNvSpPr>
            <a:spLocks noGrp="1"/>
          </p:cNvSpPr>
          <p:nvPr>
            <p:ph type="pic" idx="2"/>
          </p:nvPr>
        </p:nvSpPr>
        <p:spPr>
          <a:xfrm>
            <a:off x="4063200" y="1131216"/>
            <a:ext cx="8128800" cy="5726784"/>
          </a:xfrm>
          <a:prstGeom prst="rect">
            <a:avLst/>
          </a:prstGeom>
          <a:noFill/>
          <a:ln>
            <a:noFill/>
          </a:ln>
        </p:spPr>
      </p:sp>
      <p:sp>
        <p:nvSpPr>
          <p:cNvPr id="797" name="Google Shape;797;p89"/>
          <p:cNvSpPr txBox="1">
            <a:spLocks noGrp="1"/>
          </p:cNvSpPr>
          <p:nvPr>
            <p:ph type="body" idx="3"/>
          </p:nvPr>
        </p:nvSpPr>
        <p:spPr>
          <a:xfrm>
            <a:off x="488550" y="1131216"/>
            <a:ext cx="3086100" cy="5607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2727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8" name="Google Shape;798;p89"/>
          <p:cNvSpPr txBox="1">
            <a:spLocks noGrp="1"/>
          </p:cNvSpPr>
          <p:nvPr>
            <p:ph type="body" idx="4"/>
          </p:nvPr>
        </p:nvSpPr>
        <p:spPr>
          <a:xfrm>
            <a:off x="728300" y="295608"/>
            <a:ext cx="10735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666779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2/3_Image_left_grey_textbox_right">
  <p:cSld name="1_Title_2/3_Image_left_grey_textbox_right">
    <p:spTree>
      <p:nvGrpSpPr>
        <p:cNvPr id="1" name="Shape 7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" name="Google Shape;800;p90"/>
          <p:cNvSpPr/>
          <p:nvPr/>
        </p:nvSpPr>
        <p:spPr>
          <a:xfrm>
            <a:off x="8128801" y="1131216"/>
            <a:ext cx="4063199" cy="5726784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1" name="Google Shape;801;p90"/>
          <p:cNvSpPr>
            <a:spLocks noGrp="1"/>
          </p:cNvSpPr>
          <p:nvPr>
            <p:ph type="pic" idx="2"/>
          </p:nvPr>
        </p:nvSpPr>
        <p:spPr>
          <a:xfrm>
            <a:off x="0" y="1131216"/>
            <a:ext cx="8128800" cy="5726784"/>
          </a:xfrm>
          <a:prstGeom prst="rect">
            <a:avLst/>
          </a:prstGeom>
          <a:noFill/>
          <a:ln>
            <a:noFill/>
          </a:ln>
        </p:spPr>
      </p:sp>
      <p:sp>
        <p:nvSpPr>
          <p:cNvPr id="802" name="Google Shape;802;p90"/>
          <p:cNvSpPr txBox="1">
            <a:spLocks noGrp="1"/>
          </p:cNvSpPr>
          <p:nvPr>
            <p:ph type="body" idx="1"/>
          </p:nvPr>
        </p:nvSpPr>
        <p:spPr>
          <a:xfrm>
            <a:off x="8617350" y="1250163"/>
            <a:ext cx="3086100" cy="54888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2727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03" name="Google Shape;803;p90"/>
          <p:cNvSpPr txBox="1">
            <a:spLocks noGrp="1"/>
          </p:cNvSpPr>
          <p:nvPr>
            <p:ph type="body" idx="3"/>
          </p:nvPr>
        </p:nvSpPr>
        <p:spPr>
          <a:xfrm>
            <a:off x="2001035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04" name="Google Shape;804;p90"/>
          <p:cNvSpPr txBox="1">
            <a:spLocks noGrp="1"/>
          </p:cNvSpPr>
          <p:nvPr>
            <p:ph type="body" idx="4"/>
          </p:nvPr>
        </p:nvSpPr>
        <p:spPr>
          <a:xfrm>
            <a:off x="728300" y="295608"/>
            <a:ext cx="10735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32368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2/3_Image_right_grey_textbox_left">
  <p:cSld name="1_Title_2/3_Image_right_grey_textbox_left">
    <p:spTree>
      <p:nvGrpSpPr>
        <p:cNvPr id="1" name="Shape 8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" name="Google Shape;806;p91"/>
          <p:cNvSpPr/>
          <p:nvPr/>
        </p:nvSpPr>
        <p:spPr>
          <a:xfrm>
            <a:off x="1" y="1131216"/>
            <a:ext cx="4063199" cy="5726784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7" name="Google Shape;807;p91"/>
          <p:cNvSpPr>
            <a:spLocks noGrp="1"/>
          </p:cNvSpPr>
          <p:nvPr>
            <p:ph type="pic" idx="2"/>
          </p:nvPr>
        </p:nvSpPr>
        <p:spPr>
          <a:xfrm>
            <a:off x="4063200" y="1131216"/>
            <a:ext cx="8128800" cy="5726784"/>
          </a:xfrm>
          <a:prstGeom prst="rect">
            <a:avLst/>
          </a:prstGeom>
          <a:noFill/>
          <a:ln>
            <a:noFill/>
          </a:ln>
        </p:spPr>
      </p:sp>
      <p:sp>
        <p:nvSpPr>
          <p:cNvPr id="808" name="Google Shape;808;p91"/>
          <p:cNvSpPr txBox="1">
            <a:spLocks noGrp="1"/>
          </p:cNvSpPr>
          <p:nvPr>
            <p:ph type="body" idx="1"/>
          </p:nvPr>
        </p:nvSpPr>
        <p:spPr>
          <a:xfrm>
            <a:off x="488550" y="1250163"/>
            <a:ext cx="3086100" cy="54888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2727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09" name="Google Shape;809;p91"/>
          <p:cNvSpPr txBox="1">
            <a:spLocks noGrp="1"/>
          </p:cNvSpPr>
          <p:nvPr>
            <p:ph type="body" idx="3"/>
          </p:nvPr>
        </p:nvSpPr>
        <p:spPr>
          <a:xfrm>
            <a:off x="6063034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0" name="Google Shape;810;p91"/>
          <p:cNvSpPr txBox="1">
            <a:spLocks noGrp="1"/>
          </p:cNvSpPr>
          <p:nvPr>
            <p:ph type="body" idx="4"/>
          </p:nvPr>
        </p:nvSpPr>
        <p:spPr>
          <a:xfrm>
            <a:off x="728300" y="295608"/>
            <a:ext cx="10735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764190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images">
  <p:cSld name="3_images">
    <p:spTree>
      <p:nvGrpSpPr>
        <p:cNvPr id="1" name="Shape 8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2" name="Google Shape;812;p92"/>
          <p:cNvSpPr>
            <a:spLocks noGrp="1"/>
          </p:cNvSpPr>
          <p:nvPr>
            <p:ph type="pic" idx="2"/>
          </p:nvPr>
        </p:nvSpPr>
        <p:spPr>
          <a:xfrm>
            <a:off x="6097620" y="-1"/>
            <a:ext cx="6094380" cy="6858001"/>
          </a:xfrm>
          <a:prstGeom prst="rect">
            <a:avLst/>
          </a:prstGeom>
          <a:noFill/>
          <a:ln>
            <a:noFill/>
          </a:ln>
        </p:spPr>
      </p:sp>
      <p:sp>
        <p:nvSpPr>
          <p:cNvPr id="813" name="Google Shape;813;p92"/>
          <p:cNvSpPr>
            <a:spLocks noGrp="1"/>
          </p:cNvSpPr>
          <p:nvPr>
            <p:ph type="pic" idx="3"/>
          </p:nvPr>
        </p:nvSpPr>
        <p:spPr>
          <a:xfrm>
            <a:off x="0" y="0"/>
            <a:ext cx="6094379" cy="6858001"/>
          </a:xfrm>
          <a:prstGeom prst="rect">
            <a:avLst/>
          </a:prstGeom>
          <a:noFill/>
          <a:ln>
            <a:noFill/>
          </a:ln>
        </p:spPr>
      </p:sp>
      <p:sp>
        <p:nvSpPr>
          <p:cNvPr id="814" name="Google Shape;814;p92"/>
          <p:cNvSpPr txBox="1">
            <a:spLocks noGrp="1"/>
          </p:cNvSpPr>
          <p:nvPr>
            <p:ph type="body" idx="1"/>
          </p:nvPr>
        </p:nvSpPr>
        <p:spPr>
          <a:xfrm>
            <a:off x="983824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5" name="Google Shape;815;p92"/>
          <p:cNvSpPr txBox="1">
            <a:spLocks noGrp="1"/>
          </p:cNvSpPr>
          <p:nvPr>
            <p:ph type="body" idx="4"/>
          </p:nvPr>
        </p:nvSpPr>
        <p:spPr>
          <a:xfrm>
            <a:off x="7078203" y="6394051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72798180"/>
      </p:ext>
    </p:extLst>
  </p:cSld>
  <p:clrMapOvr>
    <a:masterClrMapping/>
  </p:clrMapOvr>
</p:sldLayout>
</file>

<file path=ppt/slideLayouts/slideLayout3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4_images">
  <p:cSld name="1_Title_4_images">
    <p:spTree>
      <p:nvGrpSpPr>
        <p:cNvPr id="1" name="Shape 8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7" name="Google Shape;817;p93"/>
          <p:cNvSpPr txBox="1">
            <a:spLocks noGrp="1"/>
          </p:cNvSpPr>
          <p:nvPr>
            <p:ph type="body" idx="1"/>
          </p:nvPr>
        </p:nvSpPr>
        <p:spPr>
          <a:xfrm>
            <a:off x="728300" y="360000"/>
            <a:ext cx="10735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8" name="Google Shape;818;p93"/>
          <p:cNvSpPr>
            <a:spLocks noGrp="1"/>
          </p:cNvSpPr>
          <p:nvPr>
            <p:ph type="pic" idx="2"/>
          </p:nvPr>
        </p:nvSpPr>
        <p:spPr>
          <a:xfrm>
            <a:off x="728300" y="1073564"/>
            <a:ext cx="5332775" cy="2594733"/>
          </a:xfrm>
          <a:prstGeom prst="rect">
            <a:avLst/>
          </a:prstGeom>
          <a:noFill/>
          <a:ln>
            <a:noFill/>
          </a:ln>
        </p:spPr>
      </p:sp>
      <p:sp>
        <p:nvSpPr>
          <p:cNvPr id="819" name="Google Shape;819;p93"/>
          <p:cNvSpPr>
            <a:spLocks noGrp="1"/>
          </p:cNvSpPr>
          <p:nvPr>
            <p:ph type="pic" idx="3"/>
          </p:nvPr>
        </p:nvSpPr>
        <p:spPr>
          <a:xfrm>
            <a:off x="6130925" y="1073563"/>
            <a:ext cx="5332775" cy="2594733"/>
          </a:xfrm>
          <a:prstGeom prst="rect">
            <a:avLst/>
          </a:prstGeom>
          <a:noFill/>
          <a:ln>
            <a:noFill/>
          </a:ln>
        </p:spPr>
      </p:sp>
      <p:sp>
        <p:nvSpPr>
          <p:cNvPr id="820" name="Google Shape;820;p93"/>
          <p:cNvSpPr>
            <a:spLocks noGrp="1"/>
          </p:cNvSpPr>
          <p:nvPr>
            <p:ph type="pic" idx="4"/>
          </p:nvPr>
        </p:nvSpPr>
        <p:spPr>
          <a:xfrm>
            <a:off x="6130925" y="3812833"/>
            <a:ext cx="5332775" cy="2594733"/>
          </a:xfrm>
          <a:prstGeom prst="rect">
            <a:avLst/>
          </a:prstGeom>
          <a:noFill/>
          <a:ln>
            <a:noFill/>
          </a:ln>
        </p:spPr>
      </p:sp>
      <p:sp>
        <p:nvSpPr>
          <p:cNvPr id="821" name="Google Shape;821;p93"/>
          <p:cNvSpPr>
            <a:spLocks noGrp="1"/>
          </p:cNvSpPr>
          <p:nvPr>
            <p:ph type="pic" idx="5"/>
          </p:nvPr>
        </p:nvSpPr>
        <p:spPr>
          <a:xfrm>
            <a:off x="728299" y="3812832"/>
            <a:ext cx="5332775" cy="2594733"/>
          </a:xfrm>
          <a:prstGeom prst="rect">
            <a:avLst/>
          </a:pr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784510441"/>
      </p:ext>
    </p:extLst>
  </p:cSld>
  <p:clrMapOvr>
    <a:masterClrMapping/>
  </p:clrMapOvr>
</p:sldLayout>
</file>

<file path=ppt/slideLayouts/slideLayout3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subtitle_6_images">
  <p:cSld name="1_Title_subtitle_6_images">
    <p:spTree>
      <p:nvGrpSpPr>
        <p:cNvPr id="1" name="Shape 8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" name="Google Shape;823;p94"/>
          <p:cNvSpPr txBox="1">
            <a:spLocks noGrp="1"/>
          </p:cNvSpPr>
          <p:nvPr>
            <p:ph type="body" idx="1"/>
          </p:nvPr>
        </p:nvSpPr>
        <p:spPr>
          <a:xfrm>
            <a:off x="728300" y="360000"/>
            <a:ext cx="10735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4" name="Google Shape;824;p94"/>
          <p:cNvSpPr>
            <a:spLocks noGrp="1"/>
          </p:cNvSpPr>
          <p:nvPr>
            <p:ph type="pic" idx="2"/>
          </p:nvPr>
        </p:nvSpPr>
        <p:spPr>
          <a:xfrm>
            <a:off x="4354882" y="1684866"/>
            <a:ext cx="3500964" cy="2341448"/>
          </a:xfrm>
          <a:prstGeom prst="rect">
            <a:avLst/>
          </a:prstGeom>
          <a:noFill/>
          <a:ln>
            <a:noFill/>
          </a:ln>
        </p:spPr>
      </p:sp>
      <p:sp>
        <p:nvSpPr>
          <p:cNvPr id="825" name="Google Shape;825;p94"/>
          <p:cNvSpPr>
            <a:spLocks noGrp="1"/>
          </p:cNvSpPr>
          <p:nvPr>
            <p:ph type="pic" idx="3"/>
          </p:nvPr>
        </p:nvSpPr>
        <p:spPr>
          <a:xfrm>
            <a:off x="737663" y="1684866"/>
            <a:ext cx="3500964" cy="2341448"/>
          </a:xfrm>
          <a:prstGeom prst="rect">
            <a:avLst/>
          </a:prstGeom>
          <a:noFill/>
          <a:ln>
            <a:noFill/>
          </a:ln>
        </p:spPr>
      </p:sp>
      <p:sp>
        <p:nvSpPr>
          <p:cNvPr id="826" name="Google Shape;826;p94"/>
          <p:cNvSpPr>
            <a:spLocks noGrp="1"/>
          </p:cNvSpPr>
          <p:nvPr>
            <p:ph type="pic" idx="4"/>
          </p:nvPr>
        </p:nvSpPr>
        <p:spPr>
          <a:xfrm>
            <a:off x="7972101" y="1684866"/>
            <a:ext cx="3500964" cy="2341448"/>
          </a:xfrm>
          <a:prstGeom prst="rect">
            <a:avLst/>
          </a:prstGeom>
          <a:noFill/>
          <a:ln>
            <a:noFill/>
          </a:ln>
        </p:spPr>
      </p:sp>
      <p:sp>
        <p:nvSpPr>
          <p:cNvPr id="827" name="Google Shape;827;p94"/>
          <p:cNvSpPr>
            <a:spLocks noGrp="1"/>
          </p:cNvSpPr>
          <p:nvPr>
            <p:ph type="pic" idx="5"/>
          </p:nvPr>
        </p:nvSpPr>
        <p:spPr>
          <a:xfrm>
            <a:off x="4354882" y="4106330"/>
            <a:ext cx="3500964" cy="2341448"/>
          </a:xfrm>
          <a:prstGeom prst="rect">
            <a:avLst/>
          </a:prstGeom>
          <a:noFill/>
          <a:ln>
            <a:noFill/>
          </a:ln>
        </p:spPr>
      </p:sp>
      <p:sp>
        <p:nvSpPr>
          <p:cNvPr id="828" name="Google Shape;828;p94"/>
          <p:cNvSpPr>
            <a:spLocks noGrp="1"/>
          </p:cNvSpPr>
          <p:nvPr>
            <p:ph type="pic" idx="6"/>
          </p:nvPr>
        </p:nvSpPr>
        <p:spPr>
          <a:xfrm>
            <a:off x="737663" y="4106330"/>
            <a:ext cx="3500964" cy="2341448"/>
          </a:xfrm>
          <a:prstGeom prst="rect">
            <a:avLst/>
          </a:prstGeom>
          <a:noFill/>
          <a:ln>
            <a:noFill/>
          </a:ln>
        </p:spPr>
      </p:sp>
      <p:sp>
        <p:nvSpPr>
          <p:cNvPr id="829" name="Google Shape;829;p94"/>
          <p:cNvSpPr>
            <a:spLocks noGrp="1"/>
          </p:cNvSpPr>
          <p:nvPr>
            <p:ph type="pic" idx="7"/>
          </p:nvPr>
        </p:nvSpPr>
        <p:spPr>
          <a:xfrm>
            <a:off x="7972101" y="4106330"/>
            <a:ext cx="3500964" cy="2341448"/>
          </a:xfrm>
          <a:prstGeom prst="rect">
            <a:avLst/>
          </a:prstGeom>
          <a:noFill/>
          <a:ln>
            <a:noFill/>
          </a:ln>
        </p:spPr>
      </p:sp>
      <p:sp>
        <p:nvSpPr>
          <p:cNvPr id="830" name="Google Shape;830;p94"/>
          <p:cNvSpPr txBox="1">
            <a:spLocks noGrp="1"/>
          </p:cNvSpPr>
          <p:nvPr>
            <p:ph type="body" idx="8"/>
          </p:nvPr>
        </p:nvSpPr>
        <p:spPr>
          <a:xfrm>
            <a:off x="737663" y="900000"/>
            <a:ext cx="10716675" cy="704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3600"/>
              <a:buFont typeface="Arial"/>
              <a:buNone/>
              <a:defRPr sz="3600" b="0" i="0" u="none" strike="noStrike" cap="none">
                <a:solidFill>
                  <a:srgbClr val="737373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192793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Generic_fullscreen_content">
  <p:cSld name="2_Generic_fullscreen_content">
    <p:spTree>
      <p:nvGrpSpPr>
        <p:cNvPr id="1" name="Shape 8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2" name="Google Shape;832;p95"/>
          <p:cNvSpPr txBox="1">
            <a:spLocks noGrp="1"/>
          </p:cNvSpPr>
          <p:nvPr>
            <p:ph type="body" idx="1"/>
          </p:nvPr>
        </p:nvSpPr>
        <p:spPr>
          <a:xfrm>
            <a:off x="4032635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3" name="Google Shape;833;p95"/>
          <p:cNvSpPr>
            <a:spLocks noGrp="1"/>
          </p:cNvSpPr>
          <p:nvPr>
            <p:ph type="media" idx="2"/>
          </p:nvPr>
        </p:nvSpPr>
        <p:spPr>
          <a:xfrm>
            <a:off x="1" y="0"/>
            <a:ext cx="121920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03391220"/>
      </p:ext>
    </p:extLst>
  </p:cSld>
  <p:clrMapOvr>
    <a:masterClrMapping/>
  </p:clrMapOvr>
</p:sldLayout>
</file>

<file path=ppt/slideLayouts/slideLayout3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subtitle_image_copyright_beneath">
  <p:cSld name="1_Title_subtitle_image_copyright_beneath">
    <p:spTree>
      <p:nvGrpSpPr>
        <p:cNvPr id="1" name="Shape 8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8" name="Google Shape;838;p97"/>
          <p:cNvSpPr>
            <a:spLocks noGrp="1"/>
          </p:cNvSpPr>
          <p:nvPr>
            <p:ph type="pic" idx="2"/>
          </p:nvPr>
        </p:nvSpPr>
        <p:spPr>
          <a:xfrm>
            <a:off x="0" y="1762125"/>
            <a:ext cx="12192000" cy="4586175"/>
          </a:xfrm>
          <a:prstGeom prst="rect">
            <a:avLst/>
          </a:prstGeom>
          <a:noFill/>
          <a:ln>
            <a:noFill/>
          </a:ln>
        </p:spPr>
      </p:sp>
      <p:sp>
        <p:nvSpPr>
          <p:cNvPr id="839" name="Google Shape;839;p97"/>
          <p:cNvSpPr txBox="1">
            <a:spLocks noGrp="1"/>
          </p:cNvSpPr>
          <p:nvPr>
            <p:ph type="body" idx="1"/>
          </p:nvPr>
        </p:nvSpPr>
        <p:spPr>
          <a:xfrm>
            <a:off x="737663" y="900000"/>
            <a:ext cx="10716675" cy="704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3600"/>
              <a:buFont typeface="Arial"/>
              <a:buNone/>
              <a:defRPr sz="3600" b="0" i="0" u="none" strike="noStrike" cap="none">
                <a:solidFill>
                  <a:srgbClr val="737373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0" name="Google Shape;840;p97"/>
          <p:cNvSpPr txBox="1">
            <a:spLocks noGrp="1"/>
          </p:cNvSpPr>
          <p:nvPr>
            <p:ph type="body" idx="3"/>
          </p:nvPr>
        </p:nvSpPr>
        <p:spPr>
          <a:xfrm>
            <a:off x="728300" y="360000"/>
            <a:ext cx="10735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272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1" name="Google Shape;841;p97"/>
          <p:cNvSpPr txBox="1">
            <a:spLocks noGrp="1"/>
          </p:cNvSpPr>
          <p:nvPr>
            <p:ph type="body" idx="4"/>
          </p:nvPr>
        </p:nvSpPr>
        <p:spPr>
          <a:xfrm>
            <a:off x="728300" y="6454773"/>
            <a:ext cx="5672662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3961896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right_green_textbox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1" y="0"/>
            <a:ext cx="6096000" cy="6858000"/>
          </a:xfrm>
          <a:prstGeom prst="rect">
            <a:avLst/>
          </a:prstGeom>
          <a:solidFill>
            <a:srgbClr val="C0CC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Bildplatzhalter 2"/>
          <p:cNvSpPr>
            <a:spLocks noGrp="1"/>
          </p:cNvSpPr>
          <p:nvPr>
            <p:ph type="pic" sz="quarter" idx="14" hasCustomPrompt="1"/>
          </p:nvPr>
        </p:nvSpPr>
        <p:spPr>
          <a:xfrm>
            <a:off x="6524629" y="583200"/>
            <a:ext cx="5241154" cy="56916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de-DE" dirty="0"/>
              <a:t>Image</a:t>
            </a:r>
          </a:p>
        </p:txBody>
      </p:sp>
      <p:sp>
        <p:nvSpPr>
          <p:cNvPr id="6" name="Textplatzhalter 3"/>
          <p:cNvSpPr>
            <a:spLocks noGrp="1"/>
          </p:cNvSpPr>
          <p:nvPr>
            <p:ph type="body" sz="quarter" idx="17" hasCustomPrompt="1"/>
          </p:nvPr>
        </p:nvSpPr>
        <p:spPr>
          <a:xfrm>
            <a:off x="7081841" y="6400345"/>
            <a:ext cx="4126729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  <p:sp>
        <p:nvSpPr>
          <p:cNvPr id="7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736600" y="583198"/>
            <a:ext cx="4622806" cy="5691602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3600" b="0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en-US" dirty="0"/>
              <a:t>Text Box</a:t>
            </a:r>
          </a:p>
        </p:txBody>
      </p:sp>
    </p:spTree>
    <p:extLst>
      <p:ext uri="{BB962C8B-B14F-4D97-AF65-F5344CB8AC3E}">
        <p14:creationId xmlns:p14="http://schemas.microsoft.com/office/powerpoint/2010/main" val="3802813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160">
          <p15:clr>
            <a:srgbClr val="FBAE40"/>
          </p15:clr>
        </p15:guide>
      </p15:sldGuideLst>
    </p:ext>
  </p:extLst>
</p:sldLayout>
</file>

<file path=ppt/slideLayouts/slideLayout3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Image_textbox_below">
  <p:cSld name="1_Title_Image_textbox_below">
    <p:spTree>
      <p:nvGrpSpPr>
        <p:cNvPr id="1" name="Shape 8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3" name="Google Shape;843;p98"/>
          <p:cNvSpPr txBox="1">
            <a:spLocks noGrp="1"/>
          </p:cNvSpPr>
          <p:nvPr>
            <p:ph type="body" idx="1"/>
          </p:nvPr>
        </p:nvSpPr>
        <p:spPr>
          <a:xfrm>
            <a:off x="728300" y="5239488"/>
            <a:ext cx="10716675" cy="1499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2727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4" name="Google Shape;844;p98"/>
          <p:cNvSpPr>
            <a:spLocks noGrp="1"/>
          </p:cNvSpPr>
          <p:nvPr>
            <p:ph type="pic" idx="2"/>
          </p:nvPr>
        </p:nvSpPr>
        <p:spPr>
          <a:xfrm>
            <a:off x="180" y="1122362"/>
            <a:ext cx="12192000" cy="4117125"/>
          </a:xfrm>
          <a:prstGeom prst="rect">
            <a:avLst/>
          </a:prstGeom>
          <a:noFill/>
          <a:ln>
            <a:noFill/>
          </a:ln>
        </p:spPr>
      </p:sp>
      <p:sp>
        <p:nvSpPr>
          <p:cNvPr id="845" name="Google Shape;845;p98"/>
          <p:cNvSpPr txBox="1">
            <a:spLocks noGrp="1"/>
          </p:cNvSpPr>
          <p:nvPr>
            <p:ph type="body" idx="3"/>
          </p:nvPr>
        </p:nvSpPr>
        <p:spPr>
          <a:xfrm>
            <a:off x="728300" y="295608"/>
            <a:ext cx="10735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1810389"/>
      </p:ext>
    </p:extLst>
  </p:cSld>
  <p:clrMapOvr>
    <a:masterClrMapping/>
  </p:clrMapOvr>
</p:sldLayout>
</file>

<file path=ppt/slideLayouts/slideLayout3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+_generic_media">
  <p:cSld name="1_Title_+_generic_media">
    <p:spTree>
      <p:nvGrpSpPr>
        <p:cNvPr id="1" name="Shape 8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7" name="Google Shape;847;p99"/>
          <p:cNvSpPr txBox="1">
            <a:spLocks noGrp="1"/>
          </p:cNvSpPr>
          <p:nvPr>
            <p:ph type="body" idx="1"/>
          </p:nvPr>
        </p:nvSpPr>
        <p:spPr>
          <a:xfrm>
            <a:off x="0" y="1122362"/>
            <a:ext cx="12191640" cy="5735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8" name="Google Shape;848;p99"/>
          <p:cNvSpPr txBox="1">
            <a:spLocks noGrp="1"/>
          </p:cNvSpPr>
          <p:nvPr>
            <p:ph type="body" idx="2"/>
          </p:nvPr>
        </p:nvSpPr>
        <p:spPr>
          <a:xfrm>
            <a:off x="728300" y="295608"/>
            <a:ext cx="10735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94934149"/>
      </p:ext>
    </p:extLst>
  </p:cSld>
  <p:clrMapOvr>
    <a:masterClrMapping/>
  </p:clrMapOvr>
</p:sldLayout>
</file>

<file path=ppt/slideLayouts/slideLayout3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infront_generic_media">
  <p:cSld name="1_Title_infront_generic_media">
    <p:spTree>
      <p:nvGrpSpPr>
        <p:cNvPr id="1" name="Shape 8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0" name="Google Shape;850;p100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51" name="Google Shape;851;p100"/>
          <p:cNvSpPr txBox="1">
            <a:spLocks noGrp="1"/>
          </p:cNvSpPr>
          <p:nvPr>
            <p:ph type="body" idx="2"/>
          </p:nvPr>
        </p:nvSpPr>
        <p:spPr>
          <a:xfrm>
            <a:off x="728300" y="360000"/>
            <a:ext cx="10735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7272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27272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52" name="Google Shape;852;p100"/>
          <p:cNvSpPr txBox="1">
            <a:spLocks noGrp="1"/>
          </p:cNvSpPr>
          <p:nvPr>
            <p:ph type="body" idx="3"/>
          </p:nvPr>
        </p:nvSpPr>
        <p:spPr>
          <a:xfrm>
            <a:off x="4032455" y="6400345"/>
            <a:ext cx="4126729" cy="27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DADA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ADADA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18054548"/>
      </p:ext>
    </p:extLst>
  </p:cSld>
  <p:clrMapOvr>
    <a:masterClrMapping/>
  </p:clrMapOvr>
</p:sldLayout>
</file>

<file path=ppt/slideLayouts/slideLayout3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de-DE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2783418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_image_left_textbox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ildplatzhalter 2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8128800" cy="685799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de-DE" dirty="0"/>
              <a:t>Image</a:t>
            </a:r>
          </a:p>
        </p:txBody>
      </p:sp>
      <p:sp>
        <p:nvSpPr>
          <p:cNvPr id="8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617350" y="584200"/>
            <a:ext cx="3086100" cy="56896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>
              <a:spcBef>
                <a:spcPts val="0"/>
              </a:spcBef>
              <a:buNone/>
              <a:defRPr sz="3200" b="0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Text Box / List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7" hasCustomPrompt="1"/>
          </p:nvPr>
        </p:nvSpPr>
        <p:spPr>
          <a:xfrm>
            <a:off x="2001035" y="6400345"/>
            <a:ext cx="4126729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025474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_image_right_textbox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ildplatzhalter 2"/>
          <p:cNvSpPr>
            <a:spLocks noGrp="1"/>
          </p:cNvSpPr>
          <p:nvPr>
            <p:ph type="pic" sz="quarter" idx="14" hasCustomPrompt="1"/>
          </p:nvPr>
        </p:nvSpPr>
        <p:spPr>
          <a:xfrm>
            <a:off x="4063200" y="1"/>
            <a:ext cx="8128800" cy="685799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de-DE" dirty="0"/>
              <a:t>Image</a:t>
            </a:r>
          </a:p>
        </p:txBody>
      </p:sp>
      <p:sp>
        <p:nvSpPr>
          <p:cNvPr id="8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488550" y="584200"/>
            <a:ext cx="3086100" cy="56896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>
              <a:spcBef>
                <a:spcPts val="0"/>
              </a:spcBef>
              <a:buNone/>
              <a:defRPr sz="3200" b="0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Text Box / List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7" hasCustomPrompt="1"/>
          </p:nvPr>
        </p:nvSpPr>
        <p:spPr>
          <a:xfrm>
            <a:off x="6063034" y="6400345"/>
            <a:ext cx="4126729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315981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/3_image_left_textbox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8128801" y="0"/>
            <a:ext cx="4063199" cy="6858000"/>
          </a:xfrm>
          <a:prstGeom prst="rect">
            <a:avLst/>
          </a:prstGeom>
          <a:solidFill>
            <a:srgbClr val="C0CC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Bildplatzhalter 2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8128800" cy="685799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de-DE" dirty="0"/>
              <a:t>Image</a:t>
            </a:r>
          </a:p>
        </p:txBody>
      </p:sp>
      <p:sp>
        <p:nvSpPr>
          <p:cNvPr id="8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617350" y="584200"/>
            <a:ext cx="3086100" cy="56896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>
              <a:spcBef>
                <a:spcPts val="0"/>
              </a:spcBef>
              <a:buNone/>
              <a:defRPr sz="3200" b="0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Text Box / List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7" hasCustomPrompt="1"/>
          </p:nvPr>
        </p:nvSpPr>
        <p:spPr>
          <a:xfrm>
            <a:off x="2001035" y="6400345"/>
            <a:ext cx="4126729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317872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/3_image_right_textbox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4063199" cy="6858000"/>
          </a:xfrm>
          <a:prstGeom prst="rect">
            <a:avLst/>
          </a:prstGeom>
          <a:solidFill>
            <a:srgbClr val="C0CC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Bildplatzhalter 2"/>
          <p:cNvSpPr>
            <a:spLocks noGrp="1"/>
          </p:cNvSpPr>
          <p:nvPr>
            <p:ph type="pic" sz="quarter" idx="14" hasCustomPrompt="1"/>
          </p:nvPr>
        </p:nvSpPr>
        <p:spPr>
          <a:xfrm>
            <a:off x="4063200" y="1"/>
            <a:ext cx="8128800" cy="685799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de-DE" dirty="0"/>
              <a:t>Image</a:t>
            </a:r>
          </a:p>
        </p:txBody>
      </p:sp>
      <p:sp>
        <p:nvSpPr>
          <p:cNvPr id="8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488550" y="584200"/>
            <a:ext cx="3086100" cy="56896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>
              <a:spcBef>
                <a:spcPts val="0"/>
              </a:spcBef>
              <a:buNone/>
              <a:defRPr sz="3200" b="0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Text Box / List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7" hasCustomPrompt="1"/>
          </p:nvPr>
        </p:nvSpPr>
        <p:spPr>
          <a:xfrm>
            <a:off x="6063034" y="6400345"/>
            <a:ext cx="4126729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81198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2/3_image_left_Textbox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3"/>
          <p:cNvSpPr>
            <a:spLocks noGrp="1"/>
          </p:cNvSpPr>
          <p:nvPr>
            <p:ph type="body" sz="quarter" idx="17" hasCustomPrompt="1"/>
          </p:nvPr>
        </p:nvSpPr>
        <p:spPr>
          <a:xfrm>
            <a:off x="2001035" y="6400345"/>
            <a:ext cx="4126729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  <p:sp>
        <p:nvSpPr>
          <p:cNvPr id="6" name="Bildplatzhalter 2"/>
          <p:cNvSpPr>
            <a:spLocks noGrp="1"/>
          </p:cNvSpPr>
          <p:nvPr>
            <p:ph type="pic" sz="quarter" idx="18" hasCustomPrompt="1"/>
          </p:nvPr>
        </p:nvSpPr>
        <p:spPr>
          <a:xfrm>
            <a:off x="0" y="1131216"/>
            <a:ext cx="8128800" cy="5726784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de-DE" dirty="0"/>
              <a:t>Image</a:t>
            </a:r>
          </a:p>
        </p:txBody>
      </p:sp>
      <p:sp>
        <p:nvSpPr>
          <p:cNvPr id="7" name="Textplatzhalter 3"/>
          <p:cNvSpPr>
            <a:spLocks noGrp="1"/>
          </p:cNvSpPr>
          <p:nvPr>
            <p:ph type="body" sz="quarter" idx="19" hasCustomPrompt="1"/>
          </p:nvPr>
        </p:nvSpPr>
        <p:spPr>
          <a:xfrm>
            <a:off x="8617350" y="1131216"/>
            <a:ext cx="3086100" cy="5488889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>
              <a:spcBef>
                <a:spcPts val="0"/>
              </a:spcBef>
              <a:buNone/>
              <a:defRPr sz="3200" b="0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Text Box / List</a:t>
            </a:r>
          </a:p>
        </p:txBody>
      </p:sp>
      <p:sp>
        <p:nvSpPr>
          <p:cNvPr id="9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28300" y="295608"/>
            <a:ext cx="10735400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44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9006490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2/3_Image_right_textbox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3"/>
          <p:cNvSpPr>
            <a:spLocks noGrp="1"/>
          </p:cNvSpPr>
          <p:nvPr>
            <p:ph type="body" sz="quarter" idx="17" hasCustomPrompt="1"/>
          </p:nvPr>
        </p:nvSpPr>
        <p:spPr>
          <a:xfrm>
            <a:off x="6063034" y="6400345"/>
            <a:ext cx="4126729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  <p:sp>
        <p:nvSpPr>
          <p:cNvPr id="9" name="Bildplatzhalter 2"/>
          <p:cNvSpPr>
            <a:spLocks noGrp="1"/>
          </p:cNvSpPr>
          <p:nvPr>
            <p:ph type="pic" sz="quarter" idx="18" hasCustomPrompt="1"/>
          </p:nvPr>
        </p:nvSpPr>
        <p:spPr>
          <a:xfrm>
            <a:off x="4063200" y="1131216"/>
            <a:ext cx="8128800" cy="5726784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de-DE" dirty="0"/>
              <a:t>Image</a:t>
            </a:r>
          </a:p>
        </p:txBody>
      </p:sp>
      <p:sp>
        <p:nvSpPr>
          <p:cNvPr id="10" name="Textplatzhalter 3"/>
          <p:cNvSpPr>
            <a:spLocks noGrp="1"/>
          </p:cNvSpPr>
          <p:nvPr>
            <p:ph type="body" sz="quarter" idx="19" hasCustomPrompt="1"/>
          </p:nvPr>
        </p:nvSpPr>
        <p:spPr>
          <a:xfrm>
            <a:off x="488550" y="1131216"/>
            <a:ext cx="3086100" cy="5607837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>
              <a:spcBef>
                <a:spcPts val="0"/>
              </a:spcBef>
              <a:buNone/>
              <a:defRPr sz="3200" b="0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Text Box / List</a:t>
            </a:r>
          </a:p>
        </p:txBody>
      </p:sp>
      <p:sp>
        <p:nvSpPr>
          <p:cNvPr id="11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28300" y="295608"/>
            <a:ext cx="10735400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44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8661447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2/3_Image_left_grey_textbox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8128801" y="1131216"/>
            <a:ext cx="4063199" cy="57267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Bildplatzhalter 2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1131216"/>
            <a:ext cx="8128800" cy="5726784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de-DE" dirty="0"/>
              <a:t>Image</a:t>
            </a:r>
          </a:p>
        </p:txBody>
      </p:sp>
      <p:sp>
        <p:nvSpPr>
          <p:cNvPr id="8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617350" y="1250163"/>
            <a:ext cx="3086100" cy="5488889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>
              <a:spcBef>
                <a:spcPts val="0"/>
              </a:spcBef>
              <a:buNone/>
              <a:defRPr sz="3200" b="0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Text Box / List</a:t>
            </a:r>
          </a:p>
        </p:txBody>
      </p:sp>
      <p:sp>
        <p:nvSpPr>
          <p:cNvPr id="6" name="Textplatzhalter 3"/>
          <p:cNvSpPr>
            <a:spLocks noGrp="1"/>
          </p:cNvSpPr>
          <p:nvPr>
            <p:ph type="body" sz="quarter" idx="17" hasCustomPrompt="1"/>
          </p:nvPr>
        </p:nvSpPr>
        <p:spPr>
          <a:xfrm>
            <a:off x="2001035" y="6400345"/>
            <a:ext cx="4126729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  <p:sp>
        <p:nvSpPr>
          <p:cNvPr id="9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28300" y="295608"/>
            <a:ext cx="10735400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44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1858449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_Title_with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814025" y="3028949"/>
            <a:ext cx="10735399" cy="1057275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3200" b="0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Subtitle </a:t>
            </a:r>
            <a:r>
              <a:rPr lang="de-DE" dirty="0" err="1"/>
              <a:t>or</a:t>
            </a:r>
            <a:r>
              <a:rPr lang="de-DE" dirty="0"/>
              <a:t> Paragraph</a:t>
            </a:r>
          </a:p>
        </p:txBody>
      </p:sp>
      <p:sp>
        <p:nvSpPr>
          <p:cNvPr id="6" name="Textplatzhalter 3"/>
          <p:cNvSpPr>
            <a:spLocks noGrp="1"/>
          </p:cNvSpPr>
          <p:nvPr>
            <p:ph type="body" sz="quarter" idx="16" hasCustomPrompt="1"/>
          </p:nvPr>
        </p:nvSpPr>
        <p:spPr>
          <a:xfrm>
            <a:off x="814025" y="2488950"/>
            <a:ext cx="10735400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44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en-US" dirty="0"/>
              <a:t>Title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542803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2/3_Image_right_grey_textbox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1" y="1131216"/>
            <a:ext cx="4063199" cy="57267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Bildplatzhalter 2"/>
          <p:cNvSpPr>
            <a:spLocks noGrp="1"/>
          </p:cNvSpPr>
          <p:nvPr>
            <p:ph type="pic" sz="quarter" idx="14" hasCustomPrompt="1"/>
          </p:nvPr>
        </p:nvSpPr>
        <p:spPr>
          <a:xfrm>
            <a:off x="4063200" y="1131216"/>
            <a:ext cx="8128800" cy="5726784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de-DE" dirty="0"/>
              <a:t>Image</a:t>
            </a:r>
          </a:p>
        </p:txBody>
      </p:sp>
      <p:sp>
        <p:nvSpPr>
          <p:cNvPr id="8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488550" y="1250163"/>
            <a:ext cx="3086100" cy="5488889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>
              <a:spcBef>
                <a:spcPts val="0"/>
              </a:spcBef>
              <a:buNone/>
              <a:defRPr sz="3200" b="0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Text Box / List</a:t>
            </a:r>
          </a:p>
        </p:txBody>
      </p:sp>
      <p:sp>
        <p:nvSpPr>
          <p:cNvPr id="7" name="Textplatzhalter 3"/>
          <p:cNvSpPr>
            <a:spLocks noGrp="1"/>
          </p:cNvSpPr>
          <p:nvPr>
            <p:ph type="body" sz="quarter" idx="17" hasCustomPrompt="1"/>
          </p:nvPr>
        </p:nvSpPr>
        <p:spPr>
          <a:xfrm>
            <a:off x="6063034" y="6400345"/>
            <a:ext cx="4126729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  <p:sp>
        <p:nvSpPr>
          <p:cNvPr id="9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28300" y="295608"/>
            <a:ext cx="10735400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44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3413623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2"/>
          <p:cNvSpPr>
            <a:spLocks noGrp="1"/>
          </p:cNvSpPr>
          <p:nvPr>
            <p:ph type="pic" sz="quarter" idx="14" hasCustomPrompt="1"/>
          </p:nvPr>
        </p:nvSpPr>
        <p:spPr>
          <a:xfrm>
            <a:off x="6097620" y="-1"/>
            <a:ext cx="6094380" cy="685800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de-DE" dirty="0"/>
              <a:t>Picture</a:t>
            </a:r>
          </a:p>
        </p:txBody>
      </p:sp>
      <p:sp>
        <p:nvSpPr>
          <p:cNvPr id="10" name="Bildplatzhalter 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094379" cy="685800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de-DE" dirty="0"/>
              <a:t>Picture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983824" y="6400345"/>
            <a:ext cx="4126729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  <p:sp>
        <p:nvSpPr>
          <p:cNvPr id="5" name="Textplatzhalter 3"/>
          <p:cNvSpPr>
            <a:spLocks noGrp="1"/>
          </p:cNvSpPr>
          <p:nvPr>
            <p:ph type="body" sz="quarter" idx="16" hasCustomPrompt="1"/>
          </p:nvPr>
        </p:nvSpPr>
        <p:spPr>
          <a:xfrm>
            <a:off x="7078203" y="6394051"/>
            <a:ext cx="4126729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628153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4_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3"/>
          <p:cNvSpPr>
            <a:spLocks noGrp="1"/>
          </p:cNvSpPr>
          <p:nvPr>
            <p:ph type="body" sz="quarter" idx="14" hasCustomPrompt="1"/>
          </p:nvPr>
        </p:nvSpPr>
        <p:spPr>
          <a:xfrm>
            <a:off x="728300" y="360000"/>
            <a:ext cx="10735400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44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Title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27" hasCustomPrompt="1"/>
          </p:nvPr>
        </p:nvSpPr>
        <p:spPr>
          <a:xfrm>
            <a:off x="728300" y="1073564"/>
            <a:ext cx="5332775" cy="259473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Picture</a:t>
            </a:r>
            <a:endParaRPr lang="de-DE" dirty="0"/>
          </a:p>
        </p:txBody>
      </p:sp>
      <p:sp>
        <p:nvSpPr>
          <p:cNvPr id="11" name="Picture Placeholder 4"/>
          <p:cNvSpPr>
            <a:spLocks noGrp="1"/>
          </p:cNvSpPr>
          <p:nvPr>
            <p:ph type="pic" sz="quarter" idx="28" hasCustomPrompt="1"/>
          </p:nvPr>
        </p:nvSpPr>
        <p:spPr>
          <a:xfrm>
            <a:off x="6130925" y="1073563"/>
            <a:ext cx="5332775" cy="259473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Picture</a:t>
            </a:r>
            <a:endParaRPr lang="de-DE" dirty="0"/>
          </a:p>
        </p:txBody>
      </p:sp>
      <p:sp>
        <p:nvSpPr>
          <p:cNvPr id="14" name="Picture Placeholder 4"/>
          <p:cNvSpPr>
            <a:spLocks noGrp="1"/>
          </p:cNvSpPr>
          <p:nvPr>
            <p:ph type="pic" sz="quarter" idx="29" hasCustomPrompt="1"/>
          </p:nvPr>
        </p:nvSpPr>
        <p:spPr>
          <a:xfrm>
            <a:off x="6130925" y="3812833"/>
            <a:ext cx="5332775" cy="259473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Picture</a:t>
            </a:r>
            <a:endParaRPr lang="de-DE" dirty="0"/>
          </a:p>
        </p:txBody>
      </p:sp>
      <p:sp>
        <p:nvSpPr>
          <p:cNvPr id="15" name="Picture Placeholder 4"/>
          <p:cNvSpPr>
            <a:spLocks noGrp="1"/>
          </p:cNvSpPr>
          <p:nvPr>
            <p:ph type="pic" sz="quarter" idx="30" hasCustomPrompt="1"/>
          </p:nvPr>
        </p:nvSpPr>
        <p:spPr>
          <a:xfrm>
            <a:off x="728299" y="3812832"/>
            <a:ext cx="5332775" cy="259473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Picture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9344919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subtitle_6_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3"/>
          <p:cNvSpPr>
            <a:spLocks noGrp="1"/>
          </p:cNvSpPr>
          <p:nvPr>
            <p:ph type="body" sz="quarter" idx="14" hasCustomPrompt="1"/>
          </p:nvPr>
        </p:nvSpPr>
        <p:spPr>
          <a:xfrm>
            <a:off x="728300" y="360000"/>
            <a:ext cx="10735400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44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Title</a:t>
            </a:r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31" hasCustomPrompt="1"/>
          </p:nvPr>
        </p:nvSpPr>
        <p:spPr>
          <a:xfrm>
            <a:off x="4354882" y="1684866"/>
            <a:ext cx="3500964" cy="234144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Picture</a:t>
            </a:r>
            <a:endParaRPr lang="de-DE" dirty="0"/>
          </a:p>
        </p:txBody>
      </p:sp>
      <p:sp>
        <p:nvSpPr>
          <p:cNvPr id="8" name="Picture Placeholder 4"/>
          <p:cNvSpPr>
            <a:spLocks noGrp="1"/>
          </p:cNvSpPr>
          <p:nvPr>
            <p:ph type="pic" sz="quarter" idx="32" hasCustomPrompt="1"/>
          </p:nvPr>
        </p:nvSpPr>
        <p:spPr>
          <a:xfrm>
            <a:off x="737663" y="1684866"/>
            <a:ext cx="3500964" cy="234144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Picture</a:t>
            </a:r>
            <a:endParaRPr lang="de-DE" dirty="0"/>
          </a:p>
        </p:txBody>
      </p:sp>
      <p:sp>
        <p:nvSpPr>
          <p:cNvPr id="9" name="Picture Placeholder 4"/>
          <p:cNvSpPr>
            <a:spLocks noGrp="1"/>
          </p:cNvSpPr>
          <p:nvPr>
            <p:ph type="pic" sz="quarter" idx="33" hasCustomPrompt="1"/>
          </p:nvPr>
        </p:nvSpPr>
        <p:spPr>
          <a:xfrm>
            <a:off x="7972101" y="1684866"/>
            <a:ext cx="3500964" cy="234144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Picture</a:t>
            </a:r>
            <a:endParaRPr lang="de-DE" dirty="0"/>
          </a:p>
        </p:txBody>
      </p:sp>
      <p:sp>
        <p:nvSpPr>
          <p:cNvPr id="16" name="Picture Placeholder 4"/>
          <p:cNvSpPr>
            <a:spLocks noGrp="1"/>
          </p:cNvSpPr>
          <p:nvPr>
            <p:ph type="pic" sz="quarter" idx="34" hasCustomPrompt="1"/>
          </p:nvPr>
        </p:nvSpPr>
        <p:spPr>
          <a:xfrm>
            <a:off x="4354882" y="4106330"/>
            <a:ext cx="3500964" cy="234144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Picture</a:t>
            </a:r>
            <a:endParaRPr lang="de-DE" dirty="0"/>
          </a:p>
        </p:txBody>
      </p:sp>
      <p:sp>
        <p:nvSpPr>
          <p:cNvPr id="17" name="Picture Placeholder 4"/>
          <p:cNvSpPr>
            <a:spLocks noGrp="1"/>
          </p:cNvSpPr>
          <p:nvPr>
            <p:ph type="pic" sz="quarter" idx="35" hasCustomPrompt="1"/>
          </p:nvPr>
        </p:nvSpPr>
        <p:spPr>
          <a:xfrm>
            <a:off x="737663" y="4106330"/>
            <a:ext cx="3500964" cy="234144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Picture</a:t>
            </a:r>
            <a:endParaRPr lang="de-DE" dirty="0"/>
          </a:p>
        </p:txBody>
      </p:sp>
      <p:sp>
        <p:nvSpPr>
          <p:cNvPr id="18" name="Picture Placeholder 4"/>
          <p:cNvSpPr>
            <a:spLocks noGrp="1"/>
          </p:cNvSpPr>
          <p:nvPr>
            <p:ph type="pic" sz="quarter" idx="36" hasCustomPrompt="1"/>
          </p:nvPr>
        </p:nvSpPr>
        <p:spPr>
          <a:xfrm>
            <a:off x="7972101" y="4106330"/>
            <a:ext cx="3500964" cy="234144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Picture</a:t>
            </a:r>
            <a:endParaRPr lang="de-DE" dirty="0"/>
          </a:p>
        </p:txBody>
      </p:sp>
      <p:sp>
        <p:nvSpPr>
          <p:cNvPr id="19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737663" y="900000"/>
            <a:ext cx="10716675" cy="7048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3600" b="0" i="0" spc="50" baseline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0755100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eneric_fullscreen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3"/>
          <p:cNvSpPr>
            <a:spLocks noGrp="1"/>
          </p:cNvSpPr>
          <p:nvPr>
            <p:ph type="body" sz="quarter" idx="17" hasCustomPrompt="1"/>
          </p:nvPr>
        </p:nvSpPr>
        <p:spPr>
          <a:xfrm>
            <a:off x="4032635" y="6400345"/>
            <a:ext cx="4126729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  <p:sp>
        <p:nvSpPr>
          <p:cNvPr id="4" name="Media Placeholder 3"/>
          <p:cNvSpPr>
            <a:spLocks noGrp="1"/>
          </p:cNvSpPr>
          <p:nvPr>
            <p:ph type="media" sz="quarter" idx="18" hasCustomPrompt="1"/>
          </p:nvPr>
        </p:nvSpPr>
        <p:spPr>
          <a:xfrm>
            <a:off x="1" y="0"/>
            <a:ext cx="12192000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aseline="0"/>
            </a:lvl1pPr>
          </a:lstStyle>
          <a:p>
            <a:r>
              <a:rPr lang="en-US" dirty="0" err="1"/>
              <a:t>Fullscreen</a:t>
            </a:r>
            <a:r>
              <a:rPr lang="en-US" dirty="0"/>
              <a:t> Video</a:t>
            </a:r>
          </a:p>
        </p:txBody>
      </p:sp>
    </p:spTree>
    <p:extLst>
      <p:ext uri="{BB962C8B-B14F-4D97-AF65-F5344CB8AC3E}">
        <p14:creationId xmlns:p14="http://schemas.microsoft.com/office/powerpoint/2010/main" val="317899536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eneric_fullscreen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aseline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Full screen media: Video/picture/graph/etc.</a:t>
            </a:r>
            <a:endParaRPr lang="de-DE" dirty="0"/>
          </a:p>
        </p:txBody>
      </p:sp>
      <p:sp>
        <p:nvSpPr>
          <p:cNvPr id="3" name="Textplatzhalter 3"/>
          <p:cNvSpPr>
            <a:spLocks noGrp="1"/>
          </p:cNvSpPr>
          <p:nvPr>
            <p:ph type="body" sz="quarter" idx="17" hasCustomPrompt="1"/>
          </p:nvPr>
        </p:nvSpPr>
        <p:spPr>
          <a:xfrm>
            <a:off x="4032635" y="6400345"/>
            <a:ext cx="4126729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3690211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subtitle_image_copyright_beneat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platzhalter 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762125"/>
            <a:ext cx="12192000" cy="45861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de-DE" dirty="0"/>
              <a:t>Image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737663" y="900000"/>
            <a:ext cx="10716675" cy="7048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3600" b="0" i="0" spc="50" baseline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Subtitle</a:t>
            </a:r>
          </a:p>
        </p:txBody>
      </p:sp>
      <p:sp>
        <p:nvSpPr>
          <p:cNvPr id="5" name="Textplatzhalter 3"/>
          <p:cNvSpPr>
            <a:spLocks noGrp="1"/>
          </p:cNvSpPr>
          <p:nvPr>
            <p:ph type="body" sz="quarter" idx="14" hasCustomPrompt="1"/>
          </p:nvPr>
        </p:nvSpPr>
        <p:spPr>
          <a:xfrm>
            <a:off x="728300" y="360000"/>
            <a:ext cx="10735400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44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Title</a:t>
            </a:r>
          </a:p>
        </p:txBody>
      </p:sp>
      <p:sp>
        <p:nvSpPr>
          <p:cNvPr id="6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28300" y="6454773"/>
            <a:ext cx="5672662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l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9755986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Image_textbox_be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728300" y="5239488"/>
            <a:ext cx="10716675" cy="1499978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3200" b="0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Text Box</a:t>
            </a:r>
          </a:p>
        </p:txBody>
      </p:sp>
      <p:sp>
        <p:nvSpPr>
          <p:cNvPr id="9" name="Bildplatzhalter 2"/>
          <p:cNvSpPr>
            <a:spLocks noGrp="1"/>
          </p:cNvSpPr>
          <p:nvPr>
            <p:ph type="pic" sz="quarter" idx="13" hasCustomPrompt="1"/>
          </p:nvPr>
        </p:nvSpPr>
        <p:spPr>
          <a:xfrm>
            <a:off x="180" y="1122362"/>
            <a:ext cx="12192000" cy="41171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de-DE" dirty="0"/>
              <a:t>Image</a:t>
            </a:r>
          </a:p>
        </p:txBody>
      </p:sp>
      <p:sp>
        <p:nvSpPr>
          <p:cNvPr id="6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28300" y="295608"/>
            <a:ext cx="10735400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44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34373754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+_generic_me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5" hasCustomPrompt="1"/>
          </p:nvPr>
        </p:nvSpPr>
        <p:spPr>
          <a:xfrm>
            <a:off x="0" y="1122362"/>
            <a:ext cx="12191640" cy="57356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aseline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Media Placeholder</a:t>
            </a:r>
            <a:endParaRPr lang="de-DE" dirty="0"/>
          </a:p>
        </p:txBody>
      </p:sp>
      <p:sp>
        <p:nvSpPr>
          <p:cNvPr id="6" name="Textplatzhalter 3"/>
          <p:cNvSpPr>
            <a:spLocks noGrp="1"/>
          </p:cNvSpPr>
          <p:nvPr>
            <p:ph type="body" sz="quarter" idx="16" hasCustomPrompt="1"/>
          </p:nvPr>
        </p:nvSpPr>
        <p:spPr>
          <a:xfrm>
            <a:off x="728300" y="295608"/>
            <a:ext cx="10735400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44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62404933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infront_generic_me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5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aseline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Media Placeholder</a:t>
            </a:r>
            <a:endParaRPr lang="de-DE" dirty="0"/>
          </a:p>
        </p:txBody>
      </p:sp>
      <p:sp>
        <p:nvSpPr>
          <p:cNvPr id="3" name="Textplatzhalter 3"/>
          <p:cNvSpPr>
            <a:spLocks noGrp="1"/>
          </p:cNvSpPr>
          <p:nvPr>
            <p:ph type="body" sz="quarter" idx="14" hasCustomPrompt="1"/>
          </p:nvPr>
        </p:nvSpPr>
        <p:spPr>
          <a:xfrm>
            <a:off x="728300" y="360000"/>
            <a:ext cx="10735400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44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Title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7" hasCustomPrompt="1"/>
          </p:nvPr>
        </p:nvSpPr>
        <p:spPr>
          <a:xfrm>
            <a:off x="4032455" y="6400345"/>
            <a:ext cx="4126729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08521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pter_Title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3"/>
          <p:cNvSpPr>
            <a:spLocks noGrp="1"/>
          </p:cNvSpPr>
          <p:nvPr>
            <p:ph type="body" sz="quarter" idx="16" hasCustomPrompt="1"/>
          </p:nvPr>
        </p:nvSpPr>
        <p:spPr>
          <a:xfrm>
            <a:off x="728300" y="2561634"/>
            <a:ext cx="10735400" cy="1734733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60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en-US" dirty="0"/>
              <a:t>Title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827059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9300" y="-813868"/>
            <a:ext cx="8153400" cy="86476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2316163"/>
            <a:ext cx="9144000" cy="2387600"/>
          </a:xfrm>
          <a:prstGeom prst="rect">
            <a:avLst/>
          </a:prstGeom>
        </p:spPr>
        <p:txBody>
          <a:bodyPr anchor="ctr"/>
          <a:lstStyle>
            <a:lvl1pPr algn="ctr">
              <a:defRPr sz="6000" b="1" baseline="0">
                <a:solidFill>
                  <a:srgbClr val="272727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Title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9529464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_Title_with_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aseline="0"/>
            </a:lvl1pPr>
          </a:lstStyle>
          <a:p>
            <a:r>
              <a:rPr lang="de-DE" dirty="0"/>
              <a:t>Picture (</a:t>
            </a:r>
            <a:r>
              <a:rPr lang="de-DE" dirty="0" err="1"/>
              <a:t>click</a:t>
            </a:r>
            <a:r>
              <a:rPr lang="de-DE" dirty="0"/>
              <a:t> </a:t>
            </a:r>
            <a:r>
              <a:rPr lang="de-DE" dirty="0" err="1"/>
              <a:t>here</a:t>
            </a:r>
            <a:r>
              <a:rPr lang="de-DE" dirty="0"/>
              <a:t>, </a:t>
            </a:r>
            <a:r>
              <a:rPr lang="de-DE" dirty="0" err="1"/>
              <a:t>select</a:t>
            </a:r>
            <a:r>
              <a:rPr lang="de-DE" dirty="0"/>
              <a:t> </a:t>
            </a:r>
            <a:r>
              <a:rPr lang="de-DE" dirty="0" err="1"/>
              <a:t>insert</a:t>
            </a:r>
            <a:r>
              <a:rPr lang="de-DE" dirty="0"/>
              <a:t> &amp; </a:t>
            </a:r>
            <a:r>
              <a:rPr lang="de-DE" dirty="0" err="1"/>
              <a:t>picture</a:t>
            </a:r>
            <a:r>
              <a:rPr lang="de-DE" dirty="0"/>
              <a:t>)</a:t>
            </a:r>
          </a:p>
          <a:p>
            <a:r>
              <a:rPr lang="en-US" dirty="0"/>
              <a:t>Add a black or white overlay using a shape, then make it transparent, to make the text more legible.</a:t>
            </a:r>
          </a:p>
          <a:p>
            <a:r>
              <a:rPr lang="en-US" dirty="0"/>
              <a:t>Change title &amp; box color to white.</a:t>
            </a:r>
            <a:endParaRPr lang="de-DE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1930400" y="2384982"/>
            <a:ext cx="8331200" cy="2088036"/>
          </a:xfrm>
          <a:prstGeom prst="rect">
            <a:avLst/>
          </a:prstGeom>
          <a:ln w="57150">
            <a:solidFill>
              <a:schemeClr val="tx1"/>
            </a:solidFill>
          </a:ln>
        </p:spPr>
        <p:txBody>
          <a:bodyPr anchor="ctr"/>
          <a:lstStyle>
            <a:lvl1pPr marL="0" indent="0" algn="ctr">
              <a:buNone/>
              <a:defRPr sz="4400" b="1" baseline="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5797291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_Title_with_Image_Overl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ildplatzhalter 2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1"/>
            <a:ext cx="12192000" cy="6857999"/>
          </a:xfrm>
          <a:prstGeom prst="rect">
            <a:avLst/>
          </a:prstGeom>
        </p:spPr>
        <p:txBody>
          <a:bodyPr vert="horz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baseline="0"/>
            </a:lvl1pPr>
          </a:lstStyle>
          <a:p>
            <a:r>
              <a:rPr lang="de-DE" dirty="0"/>
              <a:t>Picture (</a:t>
            </a:r>
            <a:r>
              <a:rPr lang="de-DE" dirty="0" err="1"/>
              <a:t>click</a:t>
            </a:r>
            <a:r>
              <a:rPr lang="de-DE" dirty="0"/>
              <a:t> </a:t>
            </a:r>
            <a:r>
              <a:rPr lang="de-DE" dirty="0" err="1"/>
              <a:t>here</a:t>
            </a:r>
            <a:r>
              <a:rPr lang="de-DE" dirty="0"/>
              <a:t>, </a:t>
            </a:r>
            <a:r>
              <a:rPr lang="de-DE" dirty="0" err="1"/>
              <a:t>select</a:t>
            </a:r>
            <a:r>
              <a:rPr lang="de-DE" dirty="0"/>
              <a:t> </a:t>
            </a:r>
            <a:r>
              <a:rPr lang="de-DE" dirty="0" err="1"/>
              <a:t>insert</a:t>
            </a:r>
            <a:r>
              <a:rPr lang="de-DE" dirty="0"/>
              <a:t> &amp; </a:t>
            </a:r>
            <a:r>
              <a:rPr lang="de-DE" dirty="0" err="1"/>
              <a:t>picture</a:t>
            </a:r>
            <a:r>
              <a:rPr lang="de-DE" dirty="0"/>
              <a:t>)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Add a black or white overlay using a shape, then make it transparent, to make the text more legible.</a:t>
            </a:r>
            <a:endParaRPr lang="de-DE" dirty="0"/>
          </a:p>
          <a:p>
            <a:endParaRPr lang="de-DE" dirty="0"/>
          </a:p>
        </p:txBody>
      </p:sp>
      <p:sp>
        <p:nvSpPr>
          <p:cNvPr id="5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814025" y="3028949"/>
            <a:ext cx="10735399" cy="1057275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3200" b="0" i="0" spc="50" baseline="0">
                <a:solidFill>
                  <a:schemeClr val="tx1">
                    <a:lumMod val="90000"/>
                    <a:lumOff val="10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Paragraph</a:t>
            </a:r>
          </a:p>
        </p:txBody>
      </p:sp>
      <p:sp>
        <p:nvSpPr>
          <p:cNvPr id="6" name="Textplatzhalter 3"/>
          <p:cNvSpPr>
            <a:spLocks noGrp="1"/>
          </p:cNvSpPr>
          <p:nvPr>
            <p:ph type="body" sz="quarter" idx="16" hasCustomPrompt="1"/>
          </p:nvPr>
        </p:nvSpPr>
        <p:spPr>
          <a:xfrm>
            <a:off x="814025" y="2488950"/>
            <a:ext cx="10735400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44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en-US" dirty="0"/>
              <a:t>Title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25204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_Title_with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814025" y="3028949"/>
            <a:ext cx="10735399" cy="1057275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3200" b="0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Subtitle </a:t>
            </a:r>
            <a:r>
              <a:rPr lang="de-DE" dirty="0" err="1"/>
              <a:t>or</a:t>
            </a:r>
            <a:r>
              <a:rPr lang="de-DE" dirty="0"/>
              <a:t> Paragraph</a:t>
            </a:r>
          </a:p>
        </p:txBody>
      </p:sp>
      <p:sp>
        <p:nvSpPr>
          <p:cNvPr id="6" name="Textplatzhalter 3"/>
          <p:cNvSpPr>
            <a:spLocks noGrp="1"/>
          </p:cNvSpPr>
          <p:nvPr>
            <p:ph type="body" sz="quarter" idx="16" hasCustomPrompt="1"/>
          </p:nvPr>
        </p:nvSpPr>
        <p:spPr>
          <a:xfrm>
            <a:off x="814025" y="2488950"/>
            <a:ext cx="10735400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44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en-US" dirty="0"/>
              <a:t>Title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015894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pter_Title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3"/>
          <p:cNvSpPr>
            <a:spLocks noGrp="1"/>
          </p:cNvSpPr>
          <p:nvPr>
            <p:ph type="body" sz="quarter" idx="16" hasCustomPrompt="1"/>
          </p:nvPr>
        </p:nvSpPr>
        <p:spPr>
          <a:xfrm>
            <a:off x="728300" y="2561634"/>
            <a:ext cx="10735400" cy="1734733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60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en-US" dirty="0"/>
              <a:t>Title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373553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Last slide + contact detai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de-DE" dirty="0"/>
              <a:t>Picture (</a:t>
            </a:r>
            <a:r>
              <a:rPr lang="de-DE" dirty="0" err="1"/>
              <a:t>click</a:t>
            </a:r>
            <a:r>
              <a:rPr lang="de-DE" dirty="0"/>
              <a:t> </a:t>
            </a:r>
            <a:r>
              <a:rPr lang="de-DE" dirty="0" err="1"/>
              <a:t>here</a:t>
            </a:r>
            <a:r>
              <a:rPr lang="de-DE" dirty="0"/>
              <a:t>, </a:t>
            </a:r>
            <a:r>
              <a:rPr lang="de-DE" dirty="0" err="1"/>
              <a:t>select</a:t>
            </a:r>
            <a:r>
              <a:rPr lang="de-DE" dirty="0"/>
              <a:t> </a:t>
            </a:r>
            <a:r>
              <a:rPr lang="de-DE" dirty="0" err="1"/>
              <a:t>insert</a:t>
            </a:r>
            <a:r>
              <a:rPr lang="de-DE" dirty="0"/>
              <a:t> &amp; </a:t>
            </a:r>
            <a:r>
              <a:rPr lang="de-DE" dirty="0" err="1"/>
              <a:t>picture</a:t>
            </a:r>
            <a:r>
              <a:rPr lang="de-DE" dirty="0"/>
              <a:t>)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Add a black or white overlay using a shape, then make it transparent, to make the text more legible.</a:t>
            </a:r>
            <a:endParaRPr lang="de-DE" dirty="0"/>
          </a:p>
        </p:txBody>
      </p:sp>
      <p:sp>
        <p:nvSpPr>
          <p:cNvPr id="5" name="Textplatzhalter 3"/>
          <p:cNvSpPr>
            <a:spLocks noGrp="1"/>
          </p:cNvSpPr>
          <p:nvPr>
            <p:ph type="body" sz="quarter" idx="13" hasCustomPrompt="1"/>
          </p:nvPr>
        </p:nvSpPr>
        <p:spPr>
          <a:xfrm>
            <a:off x="3940657" y="3547535"/>
            <a:ext cx="4310685" cy="216000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lang="de-DE" sz="1600" b="1" i="0" kern="1200" spc="50" dirty="0" smtClean="0">
                <a:solidFill>
                  <a:schemeClr val="tx1"/>
                </a:solidFill>
                <a:effectLst/>
                <a:latin typeface="Calibri"/>
                <a:ea typeface="ＭＳ Ｐゴシック" charset="0"/>
                <a:cs typeface="Calibri"/>
              </a:defRPr>
            </a:lvl1pPr>
            <a:lvl5pPr marL="2085919" indent="0">
              <a:buNone/>
              <a:defRPr/>
            </a:lvl5pPr>
          </a:lstStyle>
          <a:p>
            <a:pPr lvl="0"/>
            <a:r>
              <a:rPr lang="de-DE" dirty="0"/>
              <a:t>firstname.surname@outdooractive.com</a:t>
            </a:r>
          </a:p>
        </p:txBody>
      </p:sp>
      <p:sp>
        <p:nvSpPr>
          <p:cNvPr id="6" name="Textplatzhalter 3"/>
          <p:cNvSpPr>
            <a:spLocks noGrp="1"/>
          </p:cNvSpPr>
          <p:nvPr>
            <p:ph type="body" sz="quarter" idx="16" hasCustomPrompt="1"/>
          </p:nvPr>
        </p:nvSpPr>
        <p:spPr>
          <a:xfrm>
            <a:off x="814025" y="2889000"/>
            <a:ext cx="10735400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60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en-US" dirty="0"/>
              <a:t>Title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499844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0" y="6203821"/>
            <a:ext cx="820903" cy="653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8" b="0" i="0">
                <a:solidFill>
                  <a:schemeClr val="accent4"/>
                </a:solidFill>
                <a:latin typeface="Calibri"/>
                <a:cs typeface="Calibri"/>
              </a:defRPr>
            </a:lvl1pPr>
          </a:lstStyle>
          <a:p>
            <a:fld id="{C2DA3964-43FA-5D4A-91DB-79C3577FC133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962644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Generic_fullscreen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" name="Textebene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4032634" y="6400344"/>
            <a:ext cx="4126730" cy="271351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marL="0" indent="0" algn="ctr">
              <a:spcBef>
                <a:spcPts val="0"/>
              </a:spcBef>
              <a:buSzTx/>
              <a:buFontTx/>
              <a:buNone/>
              <a:defRPr sz="1600" spc="50">
                <a:solidFill>
                  <a:srgbClr val="ADADAD"/>
                </a:solidFill>
              </a:defRPr>
            </a:lvl1pPr>
            <a:lvl2pPr marL="609600" indent="-152400" algn="ctr">
              <a:spcBef>
                <a:spcPts val="0"/>
              </a:spcBef>
              <a:buFontTx/>
              <a:defRPr sz="1600" spc="50">
                <a:solidFill>
                  <a:srgbClr val="ADADAD"/>
                </a:solidFill>
              </a:defRPr>
            </a:lvl2pPr>
            <a:lvl3pPr marL="1097280" indent="-182880" algn="ctr">
              <a:spcBef>
                <a:spcPts val="0"/>
              </a:spcBef>
              <a:buFontTx/>
              <a:defRPr sz="1600" spc="50">
                <a:solidFill>
                  <a:srgbClr val="ADADAD"/>
                </a:solidFill>
              </a:defRPr>
            </a:lvl3pPr>
            <a:lvl4pPr marL="1574800" indent="-203200" algn="ctr">
              <a:spcBef>
                <a:spcPts val="0"/>
              </a:spcBef>
              <a:buFontTx/>
              <a:defRPr sz="1600" spc="50">
                <a:solidFill>
                  <a:srgbClr val="ADADAD"/>
                </a:solidFill>
              </a:defRPr>
            </a:lvl4pPr>
            <a:lvl5pPr marL="2032000" indent="-203200" algn="ctr">
              <a:spcBef>
                <a:spcPts val="0"/>
              </a:spcBef>
              <a:buFontTx/>
              <a:defRPr sz="1600" spc="50">
                <a:solidFill>
                  <a:srgbClr val="ADADAD"/>
                </a:solidFill>
              </a:defRPr>
            </a:lvl5pPr>
          </a:lstStyle>
          <a:p>
            <a:r>
              <a:t>© Copyright info / more information 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24" name="Media Placeholder 3"/>
          <p:cNvSpPr>
            <a:spLocks noGrp="1"/>
          </p:cNvSpPr>
          <p:nvPr>
            <p:ph type="media" idx="21"/>
          </p:nvPr>
        </p:nvSpPr>
        <p:spPr>
          <a:xfrm>
            <a:off x="1" y="0"/>
            <a:ext cx="12192001" cy="6858000"/>
          </a:xfrm>
          <a:prstGeom prst="rect">
            <a:avLst/>
          </a:prstGeom>
        </p:spPr>
        <p:txBody>
          <a:bodyPr lIns="91439" rIns="91439"/>
          <a:lstStyle/>
          <a:p>
            <a:endParaRPr/>
          </a:p>
        </p:txBody>
      </p:sp>
      <p:sp>
        <p:nvSpPr>
          <p:cNvPr id="525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30588667"/>
      </p:ext>
    </p:extLst>
  </p:cSld>
  <p:clrMapOvr>
    <a:masterClrMapping/>
  </p:clrMapOvr>
  <p:transition spd="med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2_Text_boxes_with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Bildplatzhalter 6" descr="Bildplatzhalter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491485" y="0"/>
            <a:ext cx="1700515" cy="583200"/>
          </a:xfrm>
          <a:prstGeom prst="rect">
            <a:avLst/>
          </a:prstGeom>
          <a:ln w="12700">
            <a:miter lim="400000"/>
          </a:ln>
        </p:spPr>
      </p:pic>
      <p:sp>
        <p:nvSpPr>
          <p:cNvPr id="126" name="Textebene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728662" y="1079500"/>
            <a:ext cx="5176839" cy="53086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SzTx/>
              <a:buFontTx/>
              <a:buNone/>
              <a:defRPr sz="3200"/>
            </a:lvl1pPr>
            <a:lvl2pPr marL="0" indent="457200" algn="ctr">
              <a:buSzTx/>
              <a:buFontTx/>
              <a:buNone/>
              <a:defRPr sz="3200"/>
            </a:lvl2pPr>
            <a:lvl3pPr marL="0" indent="914400" algn="ctr">
              <a:buSzTx/>
              <a:buFontTx/>
              <a:buNone/>
              <a:defRPr sz="3200"/>
            </a:lvl3pPr>
            <a:lvl4pPr marL="0" indent="1371600" algn="ctr">
              <a:buSzTx/>
              <a:buFontTx/>
              <a:buNone/>
              <a:defRPr sz="3200"/>
            </a:lvl4pPr>
            <a:lvl5pPr marL="0" indent="1828800" algn="ctr">
              <a:buSzTx/>
              <a:buFontTx/>
              <a:buNone/>
              <a:defRPr sz="3200"/>
            </a:lvl5pPr>
          </a:lstStyle>
          <a:p>
            <a:r>
              <a:t>Text box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27" name="Text Placeholder 3"/>
          <p:cNvSpPr>
            <a:spLocks noGrp="1"/>
          </p:cNvSpPr>
          <p:nvPr>
            <p:ph type="body" sz="half" idx="21" hasCustomPrompt="1"/>
          </p:nvPr>
        </p:nvSpPr>
        <p:spPr>
          <a:xfrm>
            <a:off x="6286863" y="1079500"/>
            <a:ext cx="5176838" cy="53086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SzTx/>
              <a:buFontTx/>
              <a:buNone/>
              <a:defRPr sz="3200"/>
            </a:lvl1pPr>
          </a:lstStyle>
          <a:p>
            <a:r>
              <a:t>Text box</a:t>
            </a:r>
          </a:p>
        </p:txBody>
      </p:sp>
      <p:sp>
        <p:nvSpPr>
          <p:cNvPr id="128" name="Textplatzhalter 3"/>
          <p:cNvSpPr>
            <a:spLocks noGrp="1"/>
          </p:cNvSpPr>
          <p:nvPr>
            <p:ph type="body" sz="quarter" idx="22" hasCustomPrompt="1"/>
          </p:nvPr>
        </p:nvSpPr>
        <p:spPr>
          <a:xfrm>
            <a:off x="1873624" y="360000"/>
            <a:ext cx="8444752" cy="540000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marL="0" indent="0" algn="ctr" defTabSz="731520">
              <a:spcBef>
                <a:spcPts val="800"/>
              </a:spcBef>
              <a:buSzTx/>
              <a:buFontTx/>
              <a:buNone/>
              <a:defRPr sz="3520" b="1"/>
            </a:lvl1pPr>
          </a:lstStyle>
          <a:p>
            <a:r>
              <a:t>Title</a:t>
            </a:r>
          </a:p>
        </p:txBody>
      </p:sp>
      <p:sp>
        <p:nvSpPr>
          <p:cNvPr id="129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08689437"/>
      </p:ext>
    </p:extLst>
  </p:cSld>
  <p:clrMapOvr>
    <a:masterClrMapping/>
  </p:clrMapOvr>
  <p:transition spd="med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_with_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3">
            <a:extLst>
              <a:ext uri="{0E5FB5A2-ADD1-434E-A1E2-1C07AAB76D33}">
                <a16:creationId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xmlns="" id="{3E6923BD-B275-4A8A-91B9-AB7AACF1568F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728300" y="359999"/>
            <a:ext cx="10735401" cy="54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buNone/>
              <a:defRPr lang="en-US" sz="4400" b="1" i="0" spc="50" baseline="0" dirty="0">
                <a:solidFill>
                  <a:srgbClr val="272727"/>
                </a:solidFill>
                <a:latin typeface="Calibri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3" name="Text Placeholder 3">
            <a:extLst>
              <a:ext uri="{F4F0F8CB-4CBB-4304-828C-32018FFF75FD}">
                <a16:creationId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xmlns="" id="{3F1A6C27-9B2F-42ED-9F36-4DE7619B00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8300" y="6413500"/>
            <a:ext cx="6902489" cy="279398"/>
          </a:xfrm>
          <a:prstGeom prst="rect">
            <a:avLst/>
          </a:prstGeom>
        </p:spPr>
        <p:txBody>
          <a:bodyPr vert="horz" rtlCol="0" anchor="b"/>
          <a:lstStyle>
            <a:lvl1pPr marL="0" lvl="0" indent="0">
              <a:buNone/>
              <a:defRPr lang="en-US" sz="1200" baseline="0" dirty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lvl="1" indent="0">
              <a:buNone/>
            </a:lvl2pPr>
            <a:lvl3pPr marL="914400" lvl="2" indent="0">
              <a:buNone/>
            </a:lvl3pPr>
            <a:lvl4pPr marL="1371600" lvl="3" indent="0">
              <a:buNone/>
            </a:lvl4pPr>
            <a:lvl5pPr marL="1828800" lvl="4" indent="0">
              <a:buNone/>
            </a:lvl5pPr>
          </a:lstStyle>
          <a:p>
            <a:pPr lvl="0"/>
            <a:r>
              <a:rPr lang="en-US" dirty="0"/>
              <a:t>Source:</a:t>
            </a:r>
          </a:p>
        </p:txBody>
      </p:sp>
      <p:sp>
        <p:nvSpPr>
          <p:cNvPr id="4" name="Chart Placeholder 8">
            <a:extLst>
              <a:ext uri="{6333C684-9DC6-45FC-A85B-1EE58B78CCD7}">
                <a16:creationId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xmlns="" id="{ACD6ADE7-B381-40A8-BA80-F72954BB58A1}"/>
              </a:ext>
            </a:extLst>
          </p:cNvPr>
          <p:cNvSpPr>
            <a:spLocks noGrp="1"/>
          </p:cNvSpPr>
          <p:nvPr>
            <p:ph type="chart" idx="2"/>
          </p:nvPr>
        </p:nvSpPr>
        <p:spPr>
          <a:xfrm>
            <a:off x="728300" y="1079500"/>
            <a:ext cx="10734675" cy="5308599"/>
          </a:xfrm>
          <a:prstGeom prst="rect">
            <a:avLst/>
          </a:prstGeom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 dirty="0"/>
              <a:t>Graph</a:t>
            </a:r>
          </a:p>
        </p:txBody>
      </p:sp>
    </p:spTree>
    <p:extLst>
      <p:ext uri="{BB962C8B-B14F-4D97-AF65-F5344CB8AC3E}">
        <p14:creationId xmlns:p14="http://schemas.microsoft.com/office/powerpoint/2010/main" val="3769700446"/>
      </p:ext>
      <p:ext uri="{D00E8A1C-4498-4419-94CC-3B1C1F2343E7}">
        <p14:creationId xmlns:p14="http://schemas.microsoft.com/office/powerpoint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xmlns="" val="1632891707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Last slide + contact detai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de-DE" dirty="0"/>
              <a:t>Picture (</a:t>
            </a:r>
            <a:r>
              <a:rPr lang="de-DE" dirty="0" err="1"/>
              <a:t>click</a:t>
            </a:r>
            <a:r>
              <a:rPr lang="de-DE" dirty="0"/>
              <a:t> </a:t>
            </a:r>
            <a:r>
              <a:rPr lang="de-DE" dirty="0" err="1"/>
              <a:t>here</a:t>
            </a:r>
            <a:r>
              <a:rPr lang="de-DE" dirty="0"/>
              <a:t>, </a:t>
            </a:r>
            <a:r>
              <a:rPr lang="de-DE" dirty="0" err="1"/>
              <a:t>select</a:t>
            </a:r>
            <a:r>
              <a:rPr lang="de-DE" dirty="0"/>
              <a:t> </a:t>
            </a:r>
            <a:r>
              <a:rPr lang="de-DE" dirty="0" err="1"/>
              <a:t>insert</a:t>
            </a:r>
            <a:r>
              <a:rPr lang="de-DE" dirty="0"/>
              <a:t> &amp; </a:t>
            </a:r>
            <a:r>
              <a:rPr lang="de-DE" dirty="0" err="1"/>
              <a:t>picture</a:t>
            </a:r>
            <a:r>
              <a:rPr lang="de-DE" dirty="0"/>
              <a:t>)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Add a black or white overlay using a shape, then make it transparent, to make the text more legible.</a:t>
            </a:r>
            <a:endParaRPr lang="de-DE" dirty="0"/>
          </a:p>
        </p:txBody>
      </p:sp>
      <p:sp>
        <p:nvSpPr>
          <p:cNvPr id="5" name="Textplatzhalter 3"/>
          <p:cNvSpPr>
            <a:spLocks noGrp="1"/>
          </p:cNvSpPr>
          <p:nvPr>
            <p:ph type="body" sz="quarter" idx="13" hasCustomPrompt="1"/>
          </p:nvPr>
        </p:nvSpPr>
        <p:spPr>
          <a:xfrm>
            <a:off x="3940657" y="3547535"/>
            <a:ext cx="4310685" cy="216000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lang="de-DE" sz="1600" b="1" i="0" kern="1200" spc="50" dirty="0" smtClean="0">
                <a:solidFill>
                  <a:schemeClr val="tx1"/>
                </a:solidFill>
                <a:effectLst/>
                <a:latin typeface="Calibri"/>
                <a:ea typeface="ＭＳ Ｐゴシック" charset="0"/>
                <a:cs typeface="Calibri"/>
              </a:defRPr>
            </a:lvl1pPr>
            <a:lvl5pPr marL="2085919" indent="0">
              <a:buNone/>
              <a:defRPr/>
            </a:lvl5pPr>
          </a:lstStyle>
          <a:p>
            <a:pPr lvl="0"/>
            <a:r>
              <a:rPr lang="de-DE" dirty="0"/>
              <a:t>firstname.surname@outdooractive.com</a:t>
            </a:r>
          </a:p>
        </p:txBody>
      </p:sp>
      <p:sp>
        <p:nvSpPr>
          <p:cNvPr id="6" name="Textplatzhalter 3"/>
          <p:cNvSpPr>
            <a:spLocks noGrp="1"/>
          </p:cNvSpPr>
          <p:nvPr>
            <p:ph type="body" sz="quarter" idx="16" hasCustomPrompt="1"/>
          </p:nvPr>
        </p:nvSpPr>
        <p:spPr>
          <a:xfrm>
            <a:off x="814025" y="2889000"/>
            <a:ext cx="10735400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60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en-US" dirty="0"/>
              <a:t>Title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468359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_subtitle_image_copyright_beneat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platzhalter 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762125"/>
            <a:ext cx="12192000" cy="45861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de-DE" dirty="0"/>
              <a:t>Image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737663" y="900000"/>
            <a:ext cx="10716675" cy="7048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3600" b="0" i="0" spc="50" baseline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Subtitle</a:t>
            </a:r>
          </a:p>
        </p:txBody>
      </p:sp>
      <p:sp>
        <p:nvSpPr>
          <p:cNvPr id="6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28300" y="6454773"/>
            <a:ext cx="5672662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l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  <p:sp>
        <p:nvSpPr>
          <p:cNvPr id="7" name="Textplatzhalter 3"/>
          <p:cNvSpPr>
            <a:spLocks noGrp="1"/>
          </p:cNvSpPr>
          <p:nvPr>
            <p:ph type="body" sz="quarter" idx="16" hasCustomPrompt="1"/>
          </p:nvPr>
        </p:nvSpPr>
        <p:spPr>
          <a:xfrm>
            <a:off x="1873624" y="360000"/>
            <a:ext cx="8444752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44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62994294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3E5B98FF-7CB6-4907-A177-9B76B3DB60B8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1FEEB389-E90A-487B-BA72-FA9690F82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2191" y="3029028"/>
            <a:ext cx="8581571" cy="1035603"/>
          </a:xfrm>
          <a:prstGeom prst="rect">
            <a:avLst/>
          </a:prstGeom>
        </p:spPr>
        <p:txBody>
          <a:bodyPr vert="horz" rtlCol="0" anchor="b"/>
          <a:lstStyle>
            <a:lvl1pPr lvl="0" algn="ctr">
              <a:defRPr lang="en-US" sz="5867" dirty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7C378FAC-1493-45F7-B131-77A05C48723B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CCB2F4EE-3340-40B0-ADDF-FE640E1DDA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02191" y="4075594"/>
            <a:ext cx="8581571" cy="659927"/>
          </a:xfrm>
          <a:prstGeom prst="rect">
            <a:avLst/>
          </a:prstGeom>
        </p:spPr>
        <p:txBody>
          <a:bodyPr vert="horz" lIns="91440" rtlCol="0" anchor="t">
            <a:no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buNone/>
              <a:defRPr lang="en-US" sz="1867" b="0" i="0" baseline="0" dirty="0">
                <a:solidFill>
                  <a:schemeClr val="accent1"/>
                </a:solidFill>
                <a:latin typeface="+mn-lt"/>
              </a:defRPr>
            </a:lvl1pPr>
            <a:lvl2pPr marL="609585" lvl="1" indent="0" algn="ctr">
              <a:buNone/>
              <a:defRPr lang="en-US" dirty="0">
                <a:solidFill>
                  <a:schemeClr val="tx1">
                    <a:tint val="75000"/>
                  </a:schemeClr>
                </a:solidFill>
              </a:defRPr>
            </a:lvl2pPr>
            <a:lvl3pPr marL="1219170" lvl="2" indent="0" algn="ctr">
              <a:buNone/>
              <a:defRPr lang="en-US" dirty="0">
                <a:solidFill>
                  <a:schemeClr val="tx1">
                    <a:tint val="75000"/>
                  </a:schemeClr>
                </a:solidFill>
              </a:defRPr>
            </a:lvl3pPr>
            <a:lvl4pPr marL="1828754" lvl="3" indent="0" algn="ctr">
              <a:buNone/>
              <a:defRPr lang="en-US" dirty="0">
                <a:solidFill>
                  <a:schemeClr val="tx1">
                    <a:tint val="75000"/>
                  </a:schemeClr>
                </a:solidFill>
              </a:defRPr>
            </a:lvl4pPr>
            <a:lvl5pPr marL="2438339" lvl="4" indent="0" algn="ctr">
              <a:buNone/>
              <a:defRPr lang="en-US" dirty="0">
                <a:solidFill>
                  <a:schemeClr val="tx1">
                    <a:tint val="75000"/>
                  </a:schemeClr>
                </a:solidFill>
              </a:defRPr>
            </a:lvl5pPr>
            <a:lvl6pPr marL="3047924" lvl="5" indent="0" algn="ctr">
              <a:buNone/>
              <a:defRPr lang="en-US" dirty="0">
                <a:solidFill>
                  <a:schemeClr val="tx1">
                    <a:tint val="75000"/>
                  </a:schemeClr>
                </a:solidFill>
              </a:defRPr>
            </a:lvl6pPr>
            <a:lvl7pPr marL="3657509" lvl="6" indent="0" algn="ctr">
              <a:buNone/>
              <a:defRPr lang="en-US" dirty="0">
                <a:solidFill>
                  <a:schemeClr val="tx1">
                    <a:tint val="75000"/>
                  </a:schemeClr>
                </a:solidFill>
              </a:defRPr>
            </a:lvl7pPr>
            <a:lvl8pPr marL="4267093" lvl="7" indent="0" algn="ctr">
              <a:buNone/>
              <a:defRPr lang="en-US" dirty="0">
                <a:solidFill>
                  <a:schemeClr val="tx1">
                    <a:tint val="75000"/>
                  </a:schemeClr>
                </a:solidFill>
              </a:defRPr>
            </a:lvl8pPr>
            <a:lvl9pPr marL="4876678" lvl="8" indent="0" algn="ctr">
              <a:buNone/>
              <a:defRPr lang="en-US" dirty="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Slide Number Placeholder 5">
            <a:extLst>
              <a:ext uri="{721C6AC8-B4F3-45BA-BEFD-5A3FB7CC89D1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D6329B53-73A2-41C7-A800-EB3BCC4FD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lvl="0"/>
          </a:lstStyle>
          <a:p>
            <a:r>
              <a:rPr lang="en-US" dirty="0"/>
              <a:t>&lt;#&gt;</a:t>
            </a:r>
          </a:p>
        </p:txBody>
      </p:sp>
      <p:sp>
        <p:nvSpPr>
          <p:cNvPr id="5" name="Footer Placeholder 4">
            <a:extLst>
              <a:ext uri="{35E809D3-4FF5-4A9C-9359-878825881F16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431072EB-9754-4043-9919-12303C13B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lvl="0"/>
          </a:lstStyle>
          <a:p>
            <a:r>
              <a:rPr lang="en-US" dirty="0"/>
              <a:t>Footer</a:t>
            </a:r>
          </a:p>
        </p:txBody>
      </p:sp>
      <p:sp>
        <p:nvSpPr>
          <p:cNvPr id="6" name="Date Placeholder 3">
            <a:extLst>
              <a:ext uri="{86E63C51-CC22-461B-B00C-6C13198068AF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A4737D4A-61C0-488A-AD11-B729346D5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lvl="0"/>
          </a:lstStyle>
          <a:p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1453176682"/>
      </p:ext>
      <p:ext uri="{4EA01D27-A959-4609-BB10-F8BA6E5ECC9B}">
        <p14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p14="http://schemas.microsoft.com/office/powerpoint/2010/main" val="161633869759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Image_Left_with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5">
            <a:extLst>
              <a:ext uri="{251212DE-8204-491E-91AA-BB594D8D76C9}">
                <a16:creationId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xmlns="" id="{E95A315A-B826-4A09-B283-622AC9696849}"/>
              </a:ext>
            </a:extLst>
          </p:cNvPr>
          <p:cNvSpPr>
            <a:spLocks noGrp="1"/>
          </p:cNvSpPr>
          <p:nvPr>
            <p:ph type="pic"/>
          </p:nvPr>
        </p:nvSpPr>
        <p:spPr>
          <a:xfrm>
            <a:off x="728300" y="555462"/>
            <a:ext cx="5176838" cy="5747077"/>
          </a:xfrm>
          <a:prstGeom prst="rect">
            <a:avLst/>
          </a:prstGeom>
        </p:spPr>
        <p:txBody>
          <a:bodyPr rtlCol="0"/>
          <a:lstStyle>
            <a:lvl1pPr marL="0" lvl="0" indent="0">
              <a:buNone/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3" name="Textplatzhalter 3">
            <a:extLst>
              <a:ext uri="{38836008-DCD2-49C2-8B28-90382B109F1C}">
                <a16:creationId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xmlns="" id="{D783700E-BB7A-467F-AAB7-8FE45C079A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3354" y="6431924"/>
            <a:ext cx="4126729" cy="2713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1600" b="0" i="0" spc="50" baseline="0" dirty="0">
                <a:solidFill>
                  <a:schemeClr val="bg2">
                    <a:lumMod val="75000"/>
                  </a:schemeClr>
                </a:solidFill>
                <a:latin typeface="Calibri"/>
              </a:defRPr>
            </a:lvl1pPr>
          </a:lstStyle>
          <a:p>
            <a:pPr lvl="0"/>
            <a:r>
              <a:rPr lang="en-US" dirty="0"/>
              <a:t>© Copyright info / more information </a:t>
            </a:r>
          </a:p>
        </p:txBody>
      </p:sp>
      <p:sp>
        <p:nvSpPr>
          <p:cNvPr id="4" name="Textplatzhalter 3">
            <a:extLst>
              <a:ext uri="{9AA52814-E226-46C2-9BC1-CC9F950AB1BC}">
                <a16:creationId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xmlns="" id="{59670C59-51CC-4D71-98D7-EFA9C328D3E8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6286861" y="539500"/>
            <a:ext cx="5176837" cy="54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buNone/>
              <a:defRPr lang="en-US" sz="4400" b="1" i="0" spc="50" baseline="0" dirty="0">
                <a:solidFill>
                  <a:srgbClr val="272727"/>
                </a:solidFill>
                <a:latin typeface="Calibri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5" name="Text Placeholder 3">
            <a:extLst>
              <a:ext uri="{0F794032-F151-4693-88F5-E731895CF65E}">
                <a16:creationId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xmlns="" id="{4EBB2200-205C-414F-9B42-719F5BF97707}"/>
              </a:ext>
            </a:extLst>
          </p:cNvPr>
          <p:cNvSpPr>
            <a:spLocks noGrp="1"/>
          </p:cNvSpPr>
          <p:nvPr>
            <p:ph type="body" idx="3"/>
          </p:nvPr>
        </p:nvSpPr>
        <p:spPr>
          <a:xfrm>
            <a:off x="6286861" y="1197204"/>
            <a:ext cx="5176837" cy="5190896"/>
          </a:xfrm>
          <a:prstGeom prst="rect">
            <a:avLst/>
          </a:prstGeom>
        </p:spPr>
        <p:txBody>
          <a:bodyPr vert="horz" rtlCol="0" anchor="ctr"/>
          <a:lstStyle>
            <a:lvl1pPr marL="0" lvl="0" indent="0" algn="ctr">
              <a:buNone/>
              <a:defRPr lang="en-US" sz="3600" dirty="0">
                <a:latin typeface="Calibri"/>
              </a:defRPr>
            </a:lvl1pPr>
            <a:lvl2pPr marL="457200" lvl="1" indent="0">
              <a:buNone/>
              <a:defRPr lang="en-US" dirty="0">
                <a:latin typeface="Calibri"/>
              </a:defRPr>
            </a:lvl2pPr>
            <a:lvl3pPr marL="914400" lvl="2" indent="0">
              <a:buNone/>
              <a:defRPr lang="en-US" dirty="0">
                <a:latin typeface="Calibri"/>
              </a:defRPr>
            </a:lvl3pPr>
            <a:lvl4pPr marL="1371600" lvl="3" indent="0">
              <a:buFont typeface="Arial"/>
              <a:buNone/>
              <a:defRPr lang="en-US" dirty="0">
                <a:latin typeface="Calibri"/>
              </a:defRPr>
            </a:lvl4pPr>
            <a:lvl5pPr marL="1828800" lvl="4" indent="0">
              <a:buNone/>
              <a:defRPr lang="en-US" dirty="0">
                <a:latin typeface="Calibri"/>
              </a:defRPr>
            </a:lvl5pPr>
          </a:lstStyle>
          <a:p>
            <a:pPr lvl="0"/>
            <a:r>
              <a:rPr lang="en-US" dirty="0"/>
              <a:t>Text Box</a:t>
            </a:r>
          </a:p>
        </p:txBody>
      </p:sp>
    </p:spTree>
    <p:extLst>
      <p:ext uri="{BB962C8B-B14F-4D97-AF65-F5344CB8AC3E}">
        <p14:creationId xmlns:p14="http://schemas.microsoft.com/office/powerpoint/2010/main" val="1991842192"/>
      </p:ext>
      <p:ext uri="{3C2CBC74-49F2-4CA6-8A4B-AF5BBDD7D4C9}">
        <p14:creationId xmlns:p14="http://schemas.microsoft.com/office/powerpoint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xmlns="" val="162627213819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_4_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3"/>
          <p:cNvSpPr>
            <a:spLocks noGrp="1"/>
          </p:cNvSpPr>
          <p:nvPr>
            <p:ph type="body" sz="quarter" idx="14" hasCustomPrompt="1"/>
          </p:nvPr>
        </p:nvSpPr>
        <p:spPr>
          <a:xfrm>
            <a:off x="728300" y="360000"/>
            <a:ext cx="10735400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44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Title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27" hasCustomPrompt="1"/>
          </p:nvPr>
        </p:nvSpPr>
        <p:spPr>
          <a:xfrm>
            <a:off x="728300" y="1073564"/>
            <a:ext cx="5332775" cy="259473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Picture</a:t>
            </a:r>
            <a:endParaRPr lang="de-DE" dirty="0"/>
          </a:p>
        </p:txBody>
      </p:sp>
      <p:sp>
        <p:nvSpPr>
          <p:cNvPr id="11" name="Picture Placeholder 4"/>
          <p:cNvSpPr>
            <a:spLocks noGrp="1"/>
          </p:cNvSpPr>
          <p:nvPr>
            <p:ph type="pic" sz="quarter" idx="28" hasCustomPrompt="1"/>
          </p:nvPr>
        </p:nvSpPr>
        <p:spPr>
          <a:xfrm>
            <a:off x="6130925" y="1073563"/>
            <a:ext cx="5332775" cy="259473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Picture</a:t>
            </a:r>
            <a:endParaRPr lang="de-DE" dirty="0"/>
          </a:p>
        </p:txBody>
      </p:sp>
      <p:sp>
        <p:nvSpPr>
          <p:cNvPr id="14" name="Picture Placeholder 4"/>
          <p:cNvSpPr>
            <a:spLocks noGrp="1"/>
          </p:cNvSpPr>
          <p:nvPr>
            <p:ph type="pic" sz="quarter" idx="29" hasCustomPrompt="1"/>
          </p:nvPr>
        </p:nvSpPr>
        <p:spPr>
          <a:xfrm>
            <a:off x="6130925" y="3812833"/>
            <a:ext cx="5332775" cy="259473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Picture</a:t>
            </a:r>
            <a:endParaRPr lang="de-DE" dirty="0"/>
          </a:p>
        </p:txBody>
      </p:sp>
      <p:sp>
        <p:nvSpPr>
          <p:cNvPr id="15" name="Picture Placeholder 4"/>
          <p:cNvSpPr>
            <a:spLocks noGrp="1"/>
          </p:cNvSpPr>
          <p:nvPr>
            <p:ph type="pic" sz="quarter" idx="30" hasCustomPrompt="1"/>
          </p:nvPr>
        </p:nvSpPr>
        <p:spPr>
          <a:xfrm>
            <a:off x="728299" y="3812832"/>
            <a:ext cx="5332775" cy="259473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Picture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4845502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mage_right_grey_textbox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6093591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736600" y="583198"/>
            <a:ext cx="4622806" cy="5691602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3600" b="0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en-US" dirty="0"/>
              <a:t>Text Box</a:t>
            </a:r>
          </a:p>
        </p:txBody>
      </p:sp>
      <p:sp>
        <p:nvSpPr>
          <p:cNvPr id="11" name="Bildplatzhalter 2"/>
          <p:cNvSpPr>
            <a:spLocks noGrp="1"/>
          </p:cNvSpPr>
          <p:nvPr>
            <p:ph type="pic" sz="quarter" idx="14" hasCustomPrompt="1"/>
          </p:nvPr>
        </p:nvSpPr>
        <p:spPr>
          <a:xfrm>
            <a:off x="6524629" y="583200"/>
            <a:ext cx="5241154" cy="56916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de-DE" dirty="0"/>
              <a:t>Image</a:t>
            </a:r>
          </a:p>
        </p:txBody>
      </p:sp>
      <p:sp>
        <p:nvSpPr>
          <p:cNvPr id="6" name="Textplatzhalter 3"/>
          <p:cNvSpPr>
            <a:spLocks noGrp="1"/>
          </p:cNvSpPr>
          <p:nvPr>
            <p:ph type="body" sz="quarter" idx="17" hasCustomPrompt="1"/>
          </p:nvPr>
        </p:nvSpPr>
        <p:spPr>
          <a:xfrm>
            <a:off x="7081841" y="6400345"/>
            <a:ext cx="4126729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75460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160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_with_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5610592"/>
      </p:ext>
      <p:ext uri="{BDD974B1-32DC-4BF4-8A99-D1E91E054651}">
        <p14:creationId xmlns="" xmlns:p14="http://schemas.microsoft.com/office/powerpoint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val="1632891707011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_with_Logo_W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C9C833CE-C90F-44A9-B946-85626A83470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02" y="1436714"/>
            <a:ext cx="5189670" cy="5425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0547163"/>
      </p:ext>
      <p:ext uri="{BDD974B1-32DC-4BF4-8A99-D1E91E054651}">
        <p14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p14="http://schemas.microsoft.com/office/powerpoint/2010/main" val="163289170701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_mittig_with_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27EB1A6B-5778-4E7F-A5B0-C5C82F17A2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02" y="1436714"/>
            <a:ext cx="5189670" cy="5425910"/>
          </a:xfrm>
          <a:prstGeom prst="rect">
            <a:avLst/>
          </a:prstGeom>
        </p:spPr>
      </p:pic>
      <p:sp>
        <p:nvSpPr>
          <p:cNvPr id="2" name="Textplatzhalter 3">
            <a:extLst>
              <a:ext uri="{FF2B5EF4-FFF2-40B4-BE49-F238E27FC236}">
                <a16:creationId xmlns:a16="http://schemas.microsoft.com/office/drawing/2014/main" id="{80569761-27B8-4D6D-B684-3474A0B2C14F}"/>
              </a:ext>
              <a:ext uri="{47C8E4E4-52F1-465E-93C1-00BE18EB8D1F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18F66079-EEB4-4194-BE83-702C34B4E5EE}"/>
              </a:ext>
            </a:extLst>
          </p:cNvPr>
          <p:cNvSpPr>
            <a:spLocks noGrp="1"/>
          </p:cNvSpPr>
          <p:nvPr>
            <p:ph type="body" idx="5"/>
          </p:nvPr>
        </p:nvSpPr>
        <p:spPr>
          <a:xfrm>
            <a:off x="1066800" y="3159000"/>
            <a:ext cx="9580713" cy="54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buNone/>
              <a:defRPr lang="en-US" sz="3200" b="1" i="0" spc="50" baseline="0" dirty="0">
                <a:solidFill>
                  <a:srgbClr val="306DA5"/>
                </a:solidFill>
                <a:latin typeface="Calibri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904340812"/>
      </p:ext>
      <p:ext uri="{BDD974B1-32DC-4BF4-8A99-D1E91E054651}">
        <p14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p14="http://schemas.microsoft.com/office/powerpoint/2010/main" val="1632891707011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Image_Layout_with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5">
            <a:extLst>
              <a:ext uri="{37548719-BAA1-4FEA-A556-16A41B945662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84ACEC06-57E4-41FB-8E19-5BA1FBD7695A}"/>
              </a:ext>
            </a:extLst>
          </p:cNvPr>
          <p:cNvSpPr>
            <a:spLocks noGrp="1"/>
          </p:cNvSpPr>
          <p:nvPr>
            <p:ph type="pic"/>
          </p:nvPr>
        </p:nvSpPr>
        <p:spPr>
          <a:xfrm>
            <a:off x="6286500" y="1079500"/>
            <a:ext cx="5176838" cy="5308599"/>
          </a:xfrm>
          <a:prstGeom prst="rect">
            <a:avLst/>
          </a:prstGeom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Picture</a:t>
            </a:r>
          </a:p>
        </p:txBody>
      </p:sp>
      <p:sp>
        <p:nvSpPr>
          <p:cNvPr id="3" name="Picture Placeholder 5">
            <a:extLst>
              <a:ext uri="{8845F1A7-5621-4560-9158-52E1C63F9D03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D018C627-5D6F-444B-B8EB-41EF0AEFDB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28300" y="1079500"/>
            <a:ext cx="5176838" cy="5308599"/>
          </a:xfrm>
          <a:prstGeom prst="rect">
            <a:avLst/>
          </a:prstGeom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Picture</a:t>
            </a:r>
          </a:p>
        </p:txBody>
      </p:sp>
      <p:sp>
        <p:nvSpPr>
          <p:cNvPr id="4" name="Textplatzhalter 3">
            <a:extLst>
              <a:ext uri="{AF9AC6C2-47A2-4D3D-BF5F-0112A866A1CD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E34CB083-2F64-495A-8D57-D976DA39C9C1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6811554" y="6431924"/>
            <a:ext cx="4126729" cy="2713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1600" b="0" i="0" spc="50" baseline="0" dirty="0">
                <a:solidFill>
                  <a:schemeClr val="bg2">
                    <a:lumMod val="75000"/>
                  </a:schemeClr>
                </a:solidFill>
                <a:latin typeface="Calibri"/>
              </a:defRPr>
            </a:lvl1pPr>
          </a:lstStyle>
          <a:p>
            <a:pPr lvl="0"/>
            <a:r>
              <a:rPr lang="en-US"/>
              <a:t>© Copyright info / more information </a:t>
            </a:r>
          </a:p>
        </p:txBody>
      </p:sp>
      <p:sp>
        <p:nvSpPr>
          <p:cNvPr id="5" name="Textplatzhalter 3">
            <a:extLst>
              <a:ext uri="{0B05DCFA-657D-44C4-BDC8-2910F2421F34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DEE7CD8F-1098-4D3D-A59E-67F8BA6FBE9A}"/>
              </a:ext>
            </a:extLst>
          </p:cNvPr>
          <p:cNvSpPr>
            <a:spLocks noGrp="1"/>
          </p:cNvSpPr>
          <p:nvPr>
            <p:ph type="body" idx="3"/>
          </p:nvPr>
        </p:nvSpPr>
        <p:spPr>
          <a:xfrm>
            <a:off x="1253354" y="6431924"/>
            <a:ext cx="4126729" cy="2713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1600" b="0" i="0" spc="50" baseline="0" dirty="0">
                <a:solidFill>
                  <a:schemeClr val="bg2">
                    <a:lumMod val="75000"/>
                  </a:schemeClr>
                </a:solidFill>
                <a:latin typeface="Calibri"/>
              </a:defRPr>
            </a:lvl1pPr>
          </a:lstStyle>
          <a:p>
            <a:pPr lvl="0"/>
            <a:r>
              <a:rPr lang="en-US"/>
              <a:t>© Copyright info / more information </a:t>
            </a:r>
          </a:p>
        </p:txBody>
      </p:sp>
      <p:sp>
        <p:nvSpPr>
          <p:cNvPr id="6" name="Textplatzhalter 3">
            <a:extLst>
              <a:ext uri="{3257FC7F-F70A-44DF-A2D3-B2B77C693CF4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678AEBC1-B082-431B-A0A8-AAD81058A3DB}"/>
              </a:ext>
            </a:extLst>
          </p:cNvPr>
          <p:cNvSpPr>
            <a:spLocks noGrp="1"/>
          </p:cNvSpPr>
          <p:nvPr>
            <p:ph type="body" idx="4"/>
          </p:nvPr>
        </p:nvSpPr>
        <p:spPr>
          <a:xfrm>
            <a:off x="728300" y="359999"/>
            <a:ext cx="9590076" cy="54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buNone/>
              <a:defRPr lang="en-US" sz="3200" b="1" i="0" spc="50" baseline="0" dirty="0">
                <a:solidFill>
                  <a:schemeClr val="bg1"/>
                </a:solidFill>
                <a:latin typeface="Calibri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4286587579"/>
      </p:ext>
      <p:ext uri="{232FB679-AFA6-4A1A-88A1-B78B4566A505}">
        <p14:creationId xmlns="" xmlns:p14="http://schemas.microsoft.com/office/powerpoint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val="1632891707013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_Subtitle_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>
            <a:extLst>
              <a:ext uri="{EDD78AF7-02B4-47DC-9B67-ACD13A03EEDB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74E6FF1D-760F-4249-B985-98FA725409D5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737663" y="900000"/>
            <a:ext cx="10716675" cy="704850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marL="0" lvl="0" indent="0" algn="l">
              <a:spcBef>
                <a:spcPts val="0"/>
              </a:spcBef>
              <a:buNone/>
              <a:defRPr lang="en-US" sz="2800" b="0" i="0" spc="50" baseline="0" dirty="0">
                <a:solidFill>
                  <a:srgbClr val="306DA5"/>
                </a:solidFill>
                <a:latin typeface="Calibri"/>
              </a:defRPr>
            </a:lvl1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7" name="Textplatzhalter 3">
            <a:extLst>
              <a:ext uri="{47C8E4E4-52F1-465E-93C1-00BE18EB8D1F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18F66079-EEB4-4194-BE83-702C34B4E5EE}"/>
              </a:ext>
            </a:extLst>
          </p:cNvPr>
          <p:cNvSpPr>
            <a:spLocks noGrp="1"/>
          </p:cNvSpPr>
          <p:nvPr>
            <p:ph type="body" idx="5"/>
          </p:nvPr>
        </p:nvSpPr>
        <p:spPr>
          <a:xfrm>
            <a:off x="737663" y="359999"/>
            <a:ext cx="9580713" cy="54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buNone/>
              <a:defRPr lang="en-US" sz="3200" b="1" i="0" spc="50" baseline="0" dirty="0">
                <a:solidFill>
                  <a:schemeClr val="bg1"/>
                </a:solidFill>
                <a:latin typeface="Calibri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337606815"/>
      </p:ext>
      <p:ext uri="{232DB6A9-73C3-4DD9-BBB4-E1FC3EE3137D}">
        <p14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p14="http://schemas.microsoft.com/office/powerpoint/2010/main" val="1632891707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_Layout_with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7" hasCustomPrompt="1"/>
          </p:nvPr>
        </p:nvSpPr>
        <p:spPr>
          <a:xfrm>
            <a:off x="6286500" y="1079500"/>
            <a:ext cx="5176838" cy="5308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Picture</a:t>
            </a:r>
            <a:endParaRPr lang="de-DE" dirty="0"/>
          </a:p>
        </p:txBody>
      </p:sp>
      <p:sp>
        <p:nvSpPr>
          <p:cNvPr id="8" name="Picture Placeholder 5"/>
          <p:cNvSpPr>
            <a:spLocks noGrp="1"/>
          </p:cNvSpPr>
          <p:nvPr>
            <p:ph type="pic" sz="quarter" idx="19" hasCustomPrompt="1"/>
          </p:nvPr>
        </p:nvSpPr>
        <p:spPr>
          <a:xfrm>
            <a:off x="728300" y="1079500"/>
            <a:ext cx="5176838" cy="5308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Picture</a:t>
            </a:r>
            <a:endParaRPr lang="de-DE" dirty="0"/>
          </a:p>
        </p:txBody>
      </p:sp>
      <p:sp>
        <p:nvSpPr>
          <p:cNvPr id="5" name="Textplatzhalter 3"/>
          <p:cNvSpPr>
            <a:spLocks noGrp="1"/>
          </p:cNvSpPr>
          <p:nvPr>
            <p:ph type="body" sz="quarter" idx="20" hasCustomPrompt="1"/>
          </p:nvPr>
        </p:nvSpPr>
        <p:spPr>
          <a:xfrm>
            <a:off x="6811554" y="6431925"/>
            <a:ext cx="4126729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  <p:sp>
        <p:nvSpPr>
          <p:cNvPr id="7" name="Textplatzhalter 3"/>
          <p:cNvSpPr>
            <a:spLocks noGrp="1"/>
          </p:cNvSpPr>
          <p:nvPr>
            <p:ph type="body" sz="quarter" idx="21" hasCustomPrompt="1"/>
          </p:nvPr>
        </p:nvSpPr>
        <p:spPr>
          <a:xfrm>
            <a:off x="1253354" y="6431925"/>
            <a:ext cx="4126729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  <p:sp>
        <p:nvSpPr>
          <p:cNvPr id="9" name="Textplatzhalter 3"/>
          <p:cNvSpPr>
            <a:spLocks noGrp="1"/>
          </p:cNvSpPr>
          <p:nvPr>
            <p:ph type="body" sz="quarter" idx="16" hasCustomPrompt="1"/>
          </p:nvPr>
        </p:nvSpPr>
        <p:spPr>
          <a:xfrm>
            <a:off x="1873624" y="360000"/>
            <a:ext cx="8444752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44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35024227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Image_Right_+_Title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5">
            <a:extLst>
              <a:ext uri="{A32C300C-D1AD-4383-874D-FF81710ED2BC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66EEB163-81D1-4A61-832E-663C3DAD0280}"/>
              </a:ext>
            </a:extLst>
          </p:cNvPr>
          <p:cNvSpPr>
            <a:spLocks noGrp="1"/>
          </p:cNvSpPr>
          <p:nvPr>
            <p:ph type="pic"/>
          </p:nvPr>
        </p:nvSpPr>
        <p:spPr>
          <a:xfrm>
            <a:off x="6286500" y="1604850"/>
            <a:ext cx="5176838" cy="4783249"/>
          </a:xfrm>
          <a:prstGeom prst="rect">
            <a:avLst/>
          </a:prstGeom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Picture</a:t>
            </a:r>
          </a:p>
        </p:txBody>
      </p:sp>
      <p:sp>
        <p:nvSpPr>
          <p:cNvPr id="3" name="Picture Placeholder 5">
            <a:extLst>
              <a:ext uri="{40657195-B8A4-48CF-AA7C-95880E1FFFD3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E6528E22-459B-4DC0-8CD8-017A4BE73E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28300" y="1604850"/>
            <a:ext cx="5176838" cy="4783249"/>
          </a:xfrm>
          <a:prstGeom prst="rect">
            <a:avLst/>
          </a:prstGeom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Picture</a:t>
            </a:r>
          </a:p>
        </p:txBody>
      </p:sp>
      <p:sp>
        <p:nvSpPr>
          <p:cNvPr id="4" name="Textplatzhalter 3">
            <a:extLst>
              <a:ext uri="{EDD78AF7-02B4-47DC-9B67-ACD13A03EEDB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74E6FF1D-760F-4249-B985-98FA725409D5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737663" y="900000"/>
            <a:ext cx="10716675" cy="704850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marL="0" lvl="0" indent="0" algn="l">
              <a:spcBef>
                <a:spcPts val="0"/>
              </a:spcBef>
              <a:buNone/>
              <a:defRPr lang="en-US" sz="2800" b="0" i="0" spc="50" baseline="0" dirty="0">
                <a:solidFill>
                  <a:srgbClr val="306DA5"/>
                </a:solidFill>
                <a:latin typeface="Calibri"/>
              </a:defRPr>
            </a:lvl1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5" name="Textplatzhalter 3">
            <a:extLst>
              <a:ext uri="{9C72AA8B-0A68-4A03-B45F-802D187081A7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139BDC84-C0C5-4EE9-807B-A82EBB1EBAC8}"/>
              </a:ext>
            </a:extLst>
          </p:cNvPr>
          <p:cNvSpPr>
            <a:spLocks noGrp="1"/>
          </p:cNvSpPr>
          <p:nvPr>
            <p:ph type="body" idx="3"/>
          </p:nvPr>
        </p:nvSpPr>
        <p:spPr>
          <a:xfrm>
            <a:off x="6811554" y="6431924"/>
            <a:ext cx="4126729" cy="2713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1600" b="0" i="0" spc="50" baseline="0" dirty="0">
                <a:solidFill>
                  <a:schemeClr val="bg2">
                    <a:lumMod val="75000"/>
                  </a:schemeClr>
                </a:solidFill>
                <a:latin typeface="Calibri"/>
              </a:defRPr>
            </a:lvl1pPr>
          </a:lstStyle>
          <a:p>
            <a:pPr lvl="0"/>
            <a:r>
              <a:rPr lang="en-US"/>
              <a:t>© Copyright info / more information </a:t>
            </a:r>
          </a:p>
        </p:txBody>
      </p:sp>
      <p:sp>
        <p:nvSpPr>
          <p:cNvPr id="6" name="Textplatzhalter 3">
            <a:extLst>
              <a:ext uri="{6FE0649C-355E-46C1-96EC-56411ED477D6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D6B934B3-82C4-4905-9F4D-9E58294646FB}"/>
              </a:ext>
            </a:extLst>
          </p:cNvPr>
          <p:cNvSpPr>
            <a:spLocks noGrp="1"/>
          </p:cNvSpPr>
          <p:nvPr>
            <p:ph type="body" idx="4"/>
          </p:nvPr>
        </p:nvSpPr>
        <p:spPr>
          <a:xfrm>
            <a:off x="1253354" y="6431924"/>
            <a:ext cx="4126729" cy="2713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1600" b="0" i="0" spc="50" baseline="0" dirty="0">
                <a:solidFill>
                  <a:schemeClr val="bg2">
                    <a:lumMod val="75000"/>
                  </a:schemeClr>
                </a:solidFill>
                <a:latin typeface="Calibri"/>
              </a:defRPr>
            </a:lvl1pPr>
          </a:lstStyle>
          <a:p>
            <a:pPr lvl="0"/>
            <a:r>
              <a:rPr lang="en-US"/>
              <a:t>© Copyright info / more information </a:t>
            </a:r>
          </a:p>
        </p:txBody>
      </p:sp>
      <p:sp>
        <p:nvSpPr>
          <p:cNvPr id="7" name="Textplatzhalter 3">
            <a:extLst>
              <a:ext uri="{47C8E4E4-52F1-465E-93C1-00BE18EB8D1F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18F66079-EEB4-4194-BE83-702C34B4E5EE}"/>
              </a:ext>
            </a:extLst>
          </p:cNvPr>
          <p:cNvSpPr>
            <a:spLocks noGrp="1"/>
          </p:cNvSpPr>
          <p:nvPr>
            <p:ph type="body" idx="5"/>
          </p:nvPr>
        </p:nvSpPr>
        <p:spPr>
          <a:xfrm>
            <a:off x="737663" y="359999"/>
            <a:ext cx="9580713" cy="54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buNone/>
              <a:defRPr lang="en-US" sz="3200" b="1" i="0" spc="50" baseline="0" dirty="0">
                <a:solidFill>
                  <a:schemeClr val="bg1"/>
                </a:solidFill>
                <a:latin typeface="Calibri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912526450"/>
      </p:ext>
      <p:ext uri="{232DB6A9-73C3-4DD9-BBB4-E1FC3EE3137D}">
        <p14:creationId xmlns="" xmlns:p14="http://schemas.microsoft.com/office/powerpoint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val="1632891707015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_with_Subtitle_3_Spal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86BB04DC-D9EF-418F-84B2-811C287139A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02" y="1436714"/>
            <a:ext cx="5189670" cy="5425910"/>
          </a:xfrm>
          <a:prstGeom prst="rect">
            <a:avLst/>
          </a:prstGeom>
        </p:spPr>
      </p:pic>
      <p:sp>
        <p:nvSpPr>
          <p:cNvPr id="4" name="Textplatzhalter 3">
            <a:extLst>
              <a:ext uri="{EDD78AF7-02B4-47DC-9B67-ACD13A03EEDB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74E6FF1D-760F-4249-B985-98FA725409D5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737663" y="900000"/>
            <a:ext cx="10716675" cy="704850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marL="0" lvl="0" indent="0" algn="l">
              <a:spcBef>
                <a:spcPts val="0"/>
              </a:spcBef>
              <a:buNone/>
              <a:defRPr lang="en-US" sz="2800" b="0" i="0" spc="50" baseline="0" dirty="0">
                <a:solidFill>
                  <a:srgbClr val="306DA5"/>
                </a:solidFill>
                <a:latin typeface="Calibri"/>
              </a:defRPr>
            </a:lvl1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7" name="Textplatzhalter 3">
            <a:extLst>
              <a:ext uri="{47C8E4E4-52F1-465E-93C1-00BE18EB8D1F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18F66079-EEB4-4194-BE83-702C34B4E5EE}"/>
              </a:ext>
            </a:extLst>
          </p:cNvPr>
          <p:cNvSpPr>
            <a:spLocks noGrp="1"/>
          </p:cNvSpPr>
          <p:nvPr>
            <p:ph type="body" idx="5"/>
          </p:nvPr>
        </p:nvSpPr>
        <p:spPr>
          <a:xfrm>
            <a:off x="737663" y="359999"/>
            <a:ext cx="9580713" cy="54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buNone/>
              <a:defRPr lang="en-US" sz="3200" b="1" i="0" spc="50" baseline="0" dirty="0">
                <a:solidFill>
                  <a:schemeClr val="bg1"/>
                </a:solidFill>
                <a:latin typeface="Calibri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4198473480"/>
      </p:ext>
      <p:ext uri="{232DB6A9-73C3-4DD9-BBB4-E1FC3EE3137D}">
        <p14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p14="http://schemas.microsoft.com/office/powerpoint/2010/main" val="163289170701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Image_Right_+_Title_+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5">
            <a:extLst>
              <a:ext uri="{254AEA11-9DF0-497B-A8EA-FBD830BB69D7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EE097AAB-2941-429B-BBA3-BD2E3592F0CE}"/>
              </a:ext>
            </a:extLst>
          </p:cNvPr>
          <p:cNvSpPr>
            <a:spLocks noGrp="1"/>
          </p:cNvSpPr>
          <p:nvPr>
            <p:ph type="pic"/>
          </p:nvPr>
        </p:nvSpPr>
        <p:spPr>
          <a:xfrm>
            <a:off x="6286500" y="0"/>
            <a:ext cx="5905500" cy="6858000"/>
          </a:xfrm>
          <a:prstGeom prst="rect">
            <a:avLst/>
          </a:prstGeom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Picture</a:t>
            </a:r>
          </a:p>
        </p:txBody>
      </p:sp>
      <p:sp>
        <p:nvSpPr>
          <p:cNvPr id="3" name="Textplatzhalter 3">
            <a:extLst>
              <a:ext uri="{97837889-F909-45D2-A682-D895FEF3FFB7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53852D37-59C5-46E7-B6EA-BFEBB4E3FE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7663" y="900000"/>
            <a:ext cx="10716675" cy="704850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marL="0" lvl="0" indent="0" algn="l">
              <a:spcBef>
                <a:spcPts val="0"/>
              </a:spcBef>
              <a:buNone/>
              <a:defRPr lang="en-US" sz="2800" b="0" i="0" spc="50" baseline="0" dirty="0">
                <a:solidFill>
                  <a:srgbClr val="306DA5"/>
                </a:solidFill>
                <a:latin typeface="Calibri"/>
              </a:defRPr>
            </a:lvl1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4" name="Text Placeholder 2">
            <a:extLst>
              <a:ext uri="{BBFAF8FF-0C61-4816-A345-085C66D803E3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29D7E48A-3816-4E5F-8A8D-6F457E59BC11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737663" y="1855960"/>
            <a:ext cx="5175413" cy="4532140"/>
          </a:xfrm>
          <a:prstGeom prst="rect">
            <a:avLst/>
          </a:prstGeom>
        </p:spPr>
        <p:txBody>
          <a:bodyPr vert="horz" rtlCol="0" anchor="ctr"/>
          <a:lstStyle>
            <a:lvl1pPr marL="0" lvl="0" indent="0" algn="ctr">
              <a:buNone/>
              <a:defRPr lang="en-US" sz="2400" dirty="0"/>
            </a:lvl1pPr>
            <a:lvl2pPr marL="457200" lvl="1" indent="0">
              <a:buNone/>
              <a:defRPr lang="en-US" sz="3200" dirty="0"/>
            </a:lvl2pPr>
            <a:lvl3pPr marL="914400" lvl="2" indent="0">
              <a:buNone/>
              <a:defRPr lang="en-US" sz="2800" dirty="0"/>
            </a:lvl3pPr>
            <a:lvl4pPr marL="1371600" lvl="3" indent="0">
              <a:buNone/>
              <a:defRPr lang="en-US" sz="2400" dirty="0"/>
            </a:lvl4pPr>
            <a:lvl5pPr marL="1828800" lvl="4" indent="0">
              <a:buNone/>
              <a:defRPr lang="en-US" sz="2400" dirty="0"/>
            </a:lvl5pPr>
          </a:lstStyle>
          <a:p>
            <a:pPr lvl="0"/>
            <a:r>
              <a:rPr lang="en-US"/>
              <a:t>Text Box</a:t>
            </a:r>
          </a:p>
        </p:txBody>
      </p:sp>
      <p:sp>
        <p:nvSpPr>
          <p:cNvPr id="5" name="Textplatzhalter 3">
            <a:extLst>
              <a:ext uri="{D475A195-43BB-44CA-94D7-F39D742EAC4D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388806BA-B432-44D0-8690-0A6EE9142E37}"/>
              </a:ext>
            </a:extLst>
          </p:cNvPr>
          <p:cNvSpPr>
            <a:spLocks noGrp="1"/>
          </p:cNvSpPr>
          <p:nvPr>
            <p:ph type="body" idx="3"/>
          </p:nvPr>
        </p:nvSpPr>
        <p:spPr>
          <a:xfrm>
            <a:off x="6811554" y="6431924"/>
            <a:ext cx="4126729" cy="2713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1600" b="0" i="0" spc="50" baseline="0" dirty="0">
                <a:solidFill>
                  <a:schemeClr val="bg2">
                    <a:lumMod val="75000"/>
                  </a:schemeClr>
                </a:solidFill>
                <a:latin typeface="Calibri"/>
              </a:defRPr>
            </a:lvl1pPr>
          </a:lstStyle>
          <a:p>
            <a:pPr lvl="0"/>
            <a:r>
              <a:rPr lang="en-US"/>
              <a:t>© Copyright info / more information </a:t>
            </a:r>
          </a:p>
        </p:txBody>
      </p:sp>
      <p:sp>
        <p:nvSpPr>
          <p:cNvPr id="6" name="Textplatzhalter 3">
            <a:extLst>
              <a:ext uri="{44622777-574B-4DF3-A90A-6C8E5B57DEC8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6C711844-EF1B-4D75-8B2A-534CE1557F7C}"/>
              </a:ext>
            </a:extLst>
          </p:cNvPr>
          <p:cNvSpPr>
            <a:spLocks noGrp="1"/>
          </p:cNvSpPr>
          <p:nvPr>
            <p:ph type="body" idx="4"/>
          </p:nvPr>
        </p:nvSpPr>
        <p:spPr>
          <a:xfrm>
            <a:off x="737663" y="359999"/>
            <a:ext cx="9580713" cy="54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buNone/>
              <a:defRPr lang="en-US" sz="3200" b="1" i="0" spc="50" baseline="0" dirty="0">
                <a:solidFill>
                  <a:schemeClr val="bg1"/>
                </a:solidFill>
                <a:latin typeface="Calibri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641133928"/>
      </p:ext>
      <p:ext uri="{F2515EF1-86A6-4AC6-B872-04692A3D6890}">
        <p14:creationId xmlns="" xmlns:p14="http://schemas.microsoft.com/office/powerpoint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val="1632891707018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_Right_+_Title+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5">
            <a:extLst>
              <a:ext uri="{254AEA11-9DF0-497B-A8EA-FBD830BB69D7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EE097AAB-2941-429B-BBA3-BD2E3592F0CE}"/>
              </a:ext>
            </a:extLst>
          </p:cNvPr>
          <p:cNvSpPr>
            <a:spLocks noGrp="1"/>
          </p:cNvSpPr>
          <p:nvPr>
            <p:ph type="pic"/>
          </p:nvPr>
        </p:nvSpPr>
        <p:spPr>
          <a:xfrm>
            <a:off x="6286500" y="0"/>
            <a:ext cx="5905500" cy="6858000"/>
          </a:xfrm>
          <a:prstGeom prst="rect">
            <a:avLst/>
          </a:prstGeom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Picture</a:t>
            </a:r>
          </a:p>
        </p:txBody>
      </p:sp>
      <p:sp>
        <p:nvSpPr>
          <p:cNvPr id="4" name="Text Placeholder 2">
            <a:extLst>
              <a:ext uri="{BBFAF8FF-0C61-4816-A345-085C66D803E3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29D7E48A-3816-4E5F-8A8D-6F457E59BC11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737663" y="1162373"/>
            <a:ext cx="5175413" cy="5225727"/>
          </a:xfrm>
          <a:prstGeom prst="rect">
            <a:avLst/>
          </a:prstGeom>
        </p:spPr>
        <p:txBody>
          <a:bodyPr vert="horz" rtlCol="0" anchor="ctr"/>
          <a:lstStyle>
            <a:lvl1pPr marL="0" lvl="0" indent="0" algn="ctr">
              <a:buNone/>
              <a:defRPr lang="en-US" sz="2400" dirty="0"/>
            </a:lvl1pPr>
            <a:lvl2pPr marL="457200" lvl="1" indent="0">
              <a:buNone/>
              <a:defRPr lang="en-US" sz="3200" dirty="0"/>
            </a:lvl2pPr>
            <a:lvl3pPr marL="914400" lvl="2" indent="0">
              <a:buNone/>
              <a:defRPr lang="en-US" sz="2800" dirty="0"/>
            </a:lvl3pPr>
            <a:lvl4pPr marL="1371600" lvl="3" indent="0">
              <a:buNone/>
              <a:defRPr lang="en-US" sz="2400" dirty="0"/>
            </a:lvl4pPr>
            <a:lvl5pPr marL="1828800" lvl="4" indent="0">
              <a:buNone/>
              <a:defRPr lang="en-US" sz="2400" dirty="0"/>
            </a:lvl5pPr>
          </a:lstStyle>
          <a:p>
            <a:pPr lvl="0"/>
            <a:r>
              <a:rPr lang="en-US"/>
              <a:t>Text Box</a:t>
            </a:r>
          </a:p>
        </p:txBody>
      </p:sp>
      <p:sp>
        <p:nvSpPr>
          <p:cNvPr id="5" name="Textplatzhalter 3">
            <a:extLst>
              <a:ext uri="{D475A195-43BB-44CA-94D7-F39D742EAC4D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388806BA-B432-44D0-8690-0A6EE9142E37}"/>
              </a:ext>
            </a:extLst>
          </p:cNvPr>
          <p:cNvSpPr>
            <a:spLocks noGrp="1"/>
          </p:cNvSpPr>
          <p:nvPr>
            <p:ph type="body" idx="3"/>
          </p:nvPr>
        </p:nvSpPr>
        <p:spPr>
          <a:xfrm>
            <a:off x="6811554" y="6431924"/>
            <a:ext cx="4126729" cy="2713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1600" b="0" i="0" spc="50" baseline="0" dirty="0">
                <a:solidFill>
                  <a:schemeClr val="bg2">
                    <a:lumMod val="75000"/>
                  </a:schemeClr>
                </a:solidFill>
                <a:latin typeface="Calibri"/>
              </a:defRPr>
            </a:lvl1pPr>
          </a:lstStyle>
          <a:p>
            <a:pPr lvl="0"/>
            <a:r>
              <a:rPr lang="en-US"/>
              <a:t>© Copyright info / more information </a:t>
            </a:r>
          </a:p>
        </p:txBody>
      </p:sp>
      <p:sp>
        <p:nvSpPr>
          <p:cNvPr id="6" name="Textplatzhalter 3">
            <a:extLst>
              <a:ext uri="{44622777-574B-4DF3-A90A-6C8E5B57DEC8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6C711844-EF1B-4D75-8B2A-534CE1557F7C}"/>
              </a:ext>
            </a:extLst>
          </p:cNvPr>
          <p:cNvSpPr>
            <a:spLocks noGrp="1"/>
          </p:cNvSpPr>
          <p:nvPr>
            <p:ph type="body" idx="4"/>
          </p:nvPr>
        </p:nvSpPr>
        <p:spPr>
          <a:xfrm>
            <a:off x="737663" y="359999"/>
            <a:ext cx="9580713" cy="54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buNone/>
              <a:defRPr lang="en-US" sz="3200" b="1" i="0" spc="50" baseline="0" dirty="0">
                <a:solidFill>
                  <a:schemeClr val="bg1"/>
                </a:solidFill>
                <a:latin typeface="Calibri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953080671"/>
      </p:ext>
      <p:ext uri="{F2515EF1-86A6-4AC6-B872-04692A3D6890}">
        <p14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p14="http://schemas.microsoft.com/office/powerpoint/2010/main" val="163289170701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_+_Title_+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3">
            <a:extLst>
              <a:ext uri="{97837889-F909-45D2-A682-D895FEF3FFB7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53852D37-59C5-46E7-B6EA-BFEBB4E3FE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7663" y="900000"/>
            <a:ext cx="10716675" cy="704850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marL="0" lvl="0" indent="0" algn="l">
              <a:spcBef>
                <a:spcPts val="0"/>
              </a:spcBef>
              <a:buNone/>
              <a:defRPr lang="en-US" sz="3200" b="0" i="0" spc="50" baseline="0" dirty="0">
                <a:solidFill>
                  <a:schemeClr val="bg1"/>
                </a:solidFill>
                <a:latin typeface="Calibri"/>
              </a:defRPr>
            </a:lvl1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4" name="Text Placeholder 2">
            <a:extLst>
              <a:ext uri="{BBFAF8FF-0C61-4816-A345-085C66D803E3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29D7E48A-3816-4E5F-8A8D-6F457E59BC11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737663" y="1855960"/>
            <a:ext cx="10716675" cy="4532140"/>
          </a:xfrm>
          <a:prstGeom prst="rect">
            <a:avLst/>
          </a:prstGeom>
        </p:spPr>
        <p:txBody>
          <a:bodyPr vert="horz" rtlCol="0" anchor="ctr"/>
          <a:lstStyle>
            <a:lvl1pPr marL="0" lvl="0" indent="0" algn="ctr">
              <a:buNone/>
              <a:defRPr lang="en-US" sz="3200" dirty="0">
                <a:solidFill>
                  <a:schemeClr val="bg1"/>
                </a:solidFill>
              </a:defRPr>
            </a:lvl1pPr>
            <a:lvl2pPr marL="457200" lvl="1" indent="0">
              <a:buNone/>
              <a:defRPr lang="en-US" sz="3200" dirty="0"/>
            </a:lvl2pPr>
            <a:lvl3pPr marL="914400" lvl="2" indent="0">
              <a:buNone/>
              <a:defRPr lang="en-US" sz="2800" dirty="0"/>
            </a:lvl3pPr>
            <a:lvl4pPr marL="1371600" lvl="3" indent="0">
              <a:buNone/>
              <a:defRPr lang="en-US" sz="2400" dirty="0"/>
            </a:lvl4pPr>
            <a:lvl5pPr marL="1828800" lvl="4" indent="0">
              <a:buNone/>
              <a:defRPr lang="en-US" sz="2400" dirty="0"/>
            </a:lvl5pPr>
          </a:lstStyle>
          <a:p>
            <a:pPr lvl="0"/>
            <a:r>
              <a:rPr lang="en-US"/>
              <a:t>Text Box</a:t>
            </a:r>
          </a:p>
        </p:txBody>
      </p:sp>
      <p:sp>
        <p:nvSpPr>
          <p:cNvPr id="5" name="Textplatzhalter 3">
            <a:extLst>
              <a:ext uri="{D475A195-43BB-44CA-94D7-F39D742EAC4D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388806BA-B432-44D0-8690-0A6EE9142E37}"/>
              </a:ext>
            </a:extLst>
          </p:cNvPr>
          <p:cNvSpPr>
            <a:spLocks noGrp="1"/>
          </p:cNvSpPr>
          <p:nvPr>
            <p:ph type="body" idx="3"/>
          </p:nvPr>
        </p:nvSpPr>
        <p:spPr>
          <a:xfrm>
            <a:off x="6811554" y="6431924"/>
            <a:ext cx="4126729" cy="2713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1600" b="0" i="0" spc="50" baseline="0" dirty="0">
                <a:solidFill>
                  <a:schemeClr val="bg2">
                    <a:lumMod val="75000"/>
                  </a:schemeClr>
                </a:solidFill>
                <a:latin typeface="Calibri"/>
              </a:defRPr>
            </a:lvl1pPr>
          </a:lstStyle>
          <a:p>
            <a:pPr lvl="0"/>
            <a:r>
              <a:rPr lang="en-US"/>
              <a:t>© Copyright info / more information </a:t>
            </a:r>
          </a:p>
        </p:txBody>
      </p:sp>
      <p:sp>
        <p:nvSpPr>
          <p:cNvPr id="6" name="Textplatzhalter 3">
            <a:extLst>
              <a:ext uri="{44622777-574B-4DF3-A90A-6C8E5B57DEC8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6C711844-EF1B-4D75-8B2A-534CE1557F7C}"/>
              </a:ext>
            </a:extLst>
          </p:cNvPr>
          <p:cNvSpPr>
            <a:spLocks noGrp="1"/>
          </p:cNvSpPr>
          <p:nvPr>
            <p:ph type="body" idx="4"/>
          </p:nvPr>
        </p:nvSpPr>
        <p:spPr>
          <a:xfrm>
            <a:off x="737663" y="359999"/>
            <a:ext cx="9580713" cy="54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buNone/>
              <a:defRPr lang="en-US" sz="4400" b="1" i="0" spc="50" baseline="0" dirty="0">
                <a:solidFill>
                  <a:schemeClr val="bg1"/>
                </a:solidFill>
                <a:latin typeface="Calibri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159389968"/>
      </p:ext>
      <p:ext uri="{F2515EF1-86A6-4AC6-B872-04692A3D6890}">
        <p14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p14="http://schemas.microsoft.com/office/powerpoint/2010/main" val="163289170701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Image_Left_with_Title_+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5">
            <a:extLst>
              <a:ext uri="{6E2537C5-0B7C-4279-879B-72C0DFB38035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B65FFC0A-B430-465A-9A5A-BDF427948B2F}"/>
              </a:ext>
            </a:extLst>
          </p:cNvPr>
          <p:cNvSpPr>
            <a:spLocks noGrp="1"/>
          </p:cNvSpPr>
          <p:nvPr>
            <p:ph type="pic"/>
          </p:nvPr>
        </p:nvSpPr>
        <p:spPr>
          <a:xfrm>
            <a:off x="737663" y="1855960"/>
            <a:ext cx="5176838" cy="4532140"/>
          </a:xfrm>
          <a:prstGeom prst="rect">
            <a:avLst/>
          </a:prstGeom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Picture</a:t>
            </a:r>
          </a:p>
        </p:txBody>
      </p:sp>
      <p:sp>
        <p:nvSpPr>
          <p:cNvPr id="3" name="Textplatzhalter 3">
            <a:extLst>
              <a:ext uri="{D340A7EF-A975-4B5C-AC45-F723ACAD57F2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274E5562-2907-4390-B33D-99323C35B2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7663" y="900000"/>
            <a:ext cx="10716675" cy="704850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marL="0" lvl="0" indent="0" algn="l">
              <a:spcBef>
                <a:spcPts val="0"/>
              </a:spcBef>
              <a:buNone/>
              <a:defRPr lang="en-US" sz="2800" b="0" i="0" spc="50" baseline="0" dirty="0">
                <a:solidFill>
                  <a:srgbClr val="306DA5"/>
                </a:solidFill>
                <a:latin typeface="Calibri"/>
              </a:defRPr>
            </a:lvl1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4" name="Textplatzhalter 3">
            <a:extLst>
              <a:ext uri="{4060828E-BC39-4971-8447-2CAC73B31977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3757D712-0280-4889-8C69-88581300D49A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737663" y="359999"/>
            <a:ext cx="9580713" cy="54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buNone/>
              <a:defRPr lang="en-US" sz="3200" b="1" i="0" spc="50" baseline="0" dirty="0">
                <a:solidFill>
                  <a:schemeClr val="bg1"/>
                </a:solidFill>
                <a:latin typeface="Calibri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5" name="Text Placeholder 2">
            <a:extLst>
              <a:ext uri="{21A1B694-B807-4AC5-AE75-9159BB9166AE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754E9D84-5822-4749-8C7E-E5FBBC863621}"/>
              </a:ext>
            </a:extLst>
          </p:cNvPr>
          <p:cNvSpPr>
            <a:spLocks noGrp="1"/>
          </p:cNvSpPr>
          <p:nvPr>
            <p:ph type="body" idx="3"/>
          </p:nvPr>
        </p:nvSpPr>
        <p:spPr>
          <a:xfrm>
            <a:off x="6278924" y="1855960"/>
            <a:ext cx="5175413" cy="4532140"/>
          </a:xfrm>
          <a:prstGeom prst="rect">
            <a:avLst/>
          </a:prstGeom>
        </p:spPr>
        <p:txBody>
          <a:bodyPr vert="horz" rtlCol="0" anchor="ctr"/>
          <a:lstStyle>
            <a:lvl1pPr marL="0" lvl="0" indent="0" algn="ctr">
              <a:buNone/>
              <a:defRPr lang="en-US" sz="2400" dirty="0"/>
            </a:lvl1pPr>
            <a:lvl2pPr marL="457200" lvl="1" indent="0">
              <a:buNone/>
              <a:defRPr lang="en-US" sz="3200" dirty="0"/>
            </a:lvl2pPr>
            <a:lvl3pPr marL="914400" lvl="2" indent="0">
              <a:buNone/>
              <a:defRPr lang="en-US" sz="2800" dirty="0"/>
            </a:lvl3pPr>
            <a:lvl4pPr marL="1371600" lvl="3" indent="0">
              <a:buNone/>
              <a:defRPr lang="en-US" sz="2400" dirty="0"/>
            </a:lvl4pPr>
            <a:lvl5pPr marL="1828800" lvl="4" indent="0">
              <a:buNone/>
              <a:defRPr lang="en-US" sz="2400" dirty="0"/>
            </a:lvl5pPr>
          </a:lstStyle>
          <a:p>
            <a:pPr lvl="0"/>
            <a:r>
              <a:rPr lang="en-US"/>
              <a:t>Text Box</a:t>
            </a:r>
          </a:p>
        </p:txBody>
      </p:sp>
      <p:sp>
        <p:nvSpPr>
          <p:cNvPr id="6" name="Textplatzhalter 3">
            <a:extLst>
              <a:ext uri="{52C3C89E-0C2E-4198-98E7-988B0E941642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8953E3AC-46AC-4AA0-B082-481AD3E03E08}"/>
              </a:ext>
            </a:extLst>
          </p:cNvPr>
          <p:cNvSpPr>
            <a:spLocks noGrp="1"/>
          </p:cNvSpPr>
          <p:nvPr>
            <p:ph type="body" idx="4"/>
          </p:nvPr>
        </p:nvSpPr>
        <p:spPr>
          <a:xfrm>
            <a:off x="1253354" y="6431924"/>
            <a:ext cx="4126729" cy="2713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1600" b="0" i="0" spc="50" baseline="0" dirty="0">
                <a:solidFill>
                  <a:schemeClr val="bg2">
                    <a:lumMod val="75000"/>
                  </a:schemeClr>
                </a:solidFill>
                <a:latin typeface="Calibri"/>
              </a:defRPr>
            </a:lvl1pPr>
          </a:lstStyle>
          <a:p>
            <a:pPr lvl="0"/>
            <a:r>
              <a:rPr lang="en-US"/>
              <a:t>© Copyright info / more information </a:t>
            </a:r>
          </a:p>
        </p:txBody>
      </p:sp>
    </p:spTree>
    <p:extLst>
      <p:ext uri="{BB962C8B-B14F-4D97-AF65-F5344CB8AC3E}">
        <p14:creationId xmlns:p14="http://schemas.microsoft.com/office/powerpoint/2010/main" val="2706511027"/>
      </p:ext>
      <p:ext uri="{361261A1-8150-4712-845F-07DE4F57CA5E}">
        <p14:creationId xmlns="" xmlns:p14="http://schemas.microsoft.com/office/powerpoint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val="1632891707021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3-Text_boxes_with_Title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3">
            <a:extLst>
              <a:ext uri="{84B743C2-1554-41F3-B945-948FAB6BE296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BF8537B4-CBDA-4771-B556-B905F1E111B6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4487001" y="1604850"/>
            <a:ext cx="3479127" cy="493564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vert="horz" rtlCol="0" anchor="ctr"/>
          <a:lstStyle>
            <a:lvl1pPr marL="0" lvl="0" indent="0" algn="l">
              <a:buNone/>
              <a:defRPr lang="en-US" sz="2400" baseline="0" dirty="0">
                <a:solidFill>
                  <a:schemeClr val="tx1"/>
                </a:solidFill>
                <a:latin typeface="Calibri"/>
              </a:defRPr>
            </a:lvl1pPr>
            <a:lvl2pPr marL="457200" lvl="1" indent="0">
              <a:buNone/>
              <a:defRPr lang="en-US" dirty="0">
                <a:latin typeface="Calibri"/>
              </a:defRPr>
            </a:lvl2pPr>
            <a:lvl3pPr marL="914400" lvl="2" indent="0">
              <a:buNone/>
              <a:defRPr lang="en-US" dirty="0">
                <a:latin typeface="Calibri"/>
              </a:defRPr>
            </a:lvl3pPr>
            <a:lvl4pPr marL="1371600" lvl="3" indent="0">
              <a:buFont typeface="Arial"/>
              <a:buNone/>
              <a:defRPr lang="en-US" dirty="0">
                <a:latin typeface="Calibri"/>
              </a:defRPr>
            </a:lvl4pPr>
            <a:lvl5pPr marL="1828800" lvl="4" indent="0">
              <a:buNone/>
              <a:defRPr lang="en-US" dirty="0">
                <a:latin typeface="Calibri"/>
              </a:defRPr>
            </a:lvl5pPr>
          </a:lstStyle>
          <a:p>
            <a:pPr lvl="0"/>
            <a:r>
              <a:rPr lang="en-US"/>
              <a:t>Text box</a:t>
            </a:r>
          </a:p>
        </p:txBody>
      </p:sp>
      <p:sp>
        <p:nvSpPr>
          <p:cNvPr id="4" name="Textplatzhalter 3">
            <a:extLst>
              <a:ext uri="{6F33B2C4-D5DB-49BB-9C95-4377E69EB167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33861A72-5966-46A3-83E1-2F585DB42545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728663" y="359999"/>
            <a:ext cx="9589713" cy="54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buNone/>
              <a:defRPr lang="en-US" sz="3200" b="1" i="0" spc="50" baseline="0" dirty="0">
                <a:solidFill>
                  <a:schemeClr val="bg1"/>
                </a:solidFill>
                <a:latin typeface="Calibri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5A447C66-DF26-4F97-87DB-20D3F2854C87}"/>
              </a:ext>
              <a:ext uri="{84B743C2-1554-41F3-B945-948FAB6BE296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BF8537B4-CBDA-4771-B556-B905F1E111B6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728663" y="1604850"/>
            <a:ext cx="3479127" cy="4935649"/>
          </a:xfrm>
          <a:prstGeom prst="rect">
            <a:avLst/>
          </a:prstGeom>
          <a:solidFill>
            <a:schemeClr val="bg2"/>
          </a:solidFill>
        </p:spPr>
        <p:txBody>
          <a:bodyPr vert="horz" rtlCol="0" anchor="ctr"/>
          <a:lstStyle>
            <a:lvl1pPr marL="0" lvl="0" indent="0" algn="l">
              <a:buNone/>
              <a:defRPr lang="en-US" sz="2400" baseline="0" dirty="0">
                <a:solidFill>
                  <a:schemeClr val="tx1"/>
                </a:solidFill>
                <a:latin typeface="Calibri"/>
              </a:defRPr>
            </a:lvl1pPr>
            <a:lvl2pPr marL="457200" lvl="1" indent="0">
              <a:buNone/>
              <a:defRPr lang="en-US" dirty="0">
                <a:latin typeface="Calibri"/>
              </a:defRPr>
            </a:lvl2pPr>
            <a:lvl3pPr marL="914400" lvl="2" indent="0">
              <a:buNone/>
              <a:defRPr lang="en-US" dirty="0">
                <a:latin typeface="Calibri"/>
              </a:defRPr>
            </a:lvl3pPr>
            <a:lvl4pPr marL="1371600" lvl="3" indent="0">
              <a:buFont typeface="Arial"/>
              <a:buNone/>
              <a:defRPr lang="en-US" dirty="0">
                <a:latin typeface="Calibri"/>
              </a:defRPr>
            </a:lvl4pPr>
            <a:lvl5pPr marL="1828800" lvl="4" indent="0">
              <a:buNone/>
              <a:defRPr lang="en-US" dirty="0">
                <a:latin typeface="Calibri"/>
              </a:defRPr>
            </a:lvl5pPr>
          </a:lstStyle>
          <a:p>
            <a:pPr lvl="0"/>
            <a:r>
              <a:rPr lang="en-US"/>
              <a:t>Text box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408D9186-5486-480D-8BCC-411722999DB1}"/>
              </a:ext>
              <a:ext uri="{84B743C2-1554-41F3-B945-948FAB6BE296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BF8537B4-CBDA-4771-B556-B905F1E111B6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8245340" y="1604850"/>
            <a:ext cx="3479127" cy="4935649"/>
          </a:xfrm>
          <a:prstGeom prst="rect">
            <a:avLst/>
          </a:prstGeom>
          <a:solidFill>
            <a:schemeClr val="bg2"/>
          </a:solidFill>
        </p:spPr>
        <p:txBody>
          <a:bodyPr vert="horz" rtlCol="0" anchor="ctr"/>
          <a:lstStyle>
            <a:lvl1pPr marL="0" lvl="0" indent="0" algn="l">
              <a:buNone/>
              <a:defRPr lang="en-US" sz="2400" baseline="0" dirty="0">
                <a:solidFill>
                  <a:schemeClr val="tx1"/>
                </a:solidFill>
                <a:latin typeface="Calibri"/>
              </a:defRPr>
            </a:lvl1pPr>
            <a:lvl2pPr marL="457200" lvl="1" indent="0">
              <a:buNone/>
              <a:defRPr lang="en-US" dirty="0">
                <a:latin typeface="Calibri"/>
              </a:defRPr>
            </a:lvl2pPr>
            <a:lvl3pPr marL="914400" lvl="2" indent="0">
              <a:buNone/>
              <a:defRPr lang="en-US" dirty="0">
                <a:latin typeface="Calibri"/>
              </a:defRPr>
            </a:lvl3pPr>
            <a:lvl4pPr marL="1371600" lvl="3" indent="0">
              <a:buFont typeface="Arial"/>
              <a:buNone/>
              <a:defRPr lang="en-US" dirty="0">
                <a:latin typeface="Calibri"/>
              </a:defRPr>
            </a:lvl4pPr>
            <a:lvl5pPr marL="1828800" lvl="4" indent="0">
              <a:buNone/>
              <a:defRPr lang="en-US" dirty="0">
                <a:latin typeface="Calibri"/>
              </a:defRPr>
            </a:lvl5pPr>
          </a:lstStyle>
          <a:p>
            <a:pPr lvl="0"/>
            <a:r>
              <a:rPr lang="en-US"/>
              <a:t>Text box</a:t>
            </a:r>
          </a:p>
        </p:txBody>
      </p:sp>
      <p:sp>
        <p:nvSpPr>
          <p:cNvPr id="7" name="Textplatzhalter 3">
            <a:extLst>
              <a:ext uri="{FF2B5EF4-FFF2-40B4-BE49-F238E27FC236}">
                <a16:creationId xmlns:a16="http://schemas.microsoft.com/office/drawing/2014/main" id="{E60CC532-8B72-4466-B825-67B15FF90138}"/>
              </a:ext>
              <a:ext uri="{29C0DFC1-53CF-4FED-BDE5-5D73215AD465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FA69AF0F-034D-4479-AD65-1A36DEAA7E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8663" y="957148"/>
            <a:ext cx="3470126" cy="704850"/>
          </a:xfrm>
          <a:prstGeom prst="rect">
            <a:avLst/>
          </a:prstGeom>
          <a:solidFill>
            <a:schemeClr val="bg2"/>
          </a:solidFill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2800" b="0" i="0" spc="50" baseline="0" dirty="0">
                <a:solidFill>
                  <a:schemeClr val="tx1"/>
                </a:solidFill>
                <a:latin typeface="Calibri"/>
              </a:defRPr>
            </a:lvl1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8" name="Textplatzhalter 3">
            <a:extLst>
              <a:ext uri="{FF2B5EF4-FFF2-40B4-BE49-F238E27FC236}">
                <a16:creationId xmlns:a16="http://schemas.microsoft.com/office/drawing/2014/main" id="{132DF368-68F2-4FA4-A073-6BC3DF93C5FF}"/>
              </a:ext>
              <a:ext uri="{29C0DFC1-53CF-4FED-BDE5-5D73215AD465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FA69AF0F-034D-4479-AD65-1A36DEAA7EE2}"/>
              </a:ext>
            </a:extLst>
          </p:cNvPr>
          <p:cNvSpPr>
            <a:spLocks noGrp="1"/>
          </p:cNvSpPr>
          <p:nvPr>
            <p:ph type="body" idx="12"/>
          </p:nvPr>
        </p:nvSpPr>
        <p:spPr>
          <a:xfrm>
            <a:off x="4487001" y="957148"/>
            <a:ext cx="3470126" cy="704850"/>
          </a:xfrm>
          <a:prstGeom prst="rect">
            <a:avLst/>
          </a:prstGeom>
          <a:solidFill>
            <a:schemeClr val="bg2"/>
          </a:solidFill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2800" b="0" i="0" spc="50" baseline="0" dirty="0">
                <a:solidFill>
                  <a:schemeClr val="tx1"/>
                </a:solidFill>
                <a:latin typeface="Calibri"/>
              </a:defRPr>
            </a:lvl1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9" name="Textplatzhalter 3">
            <a:extLst>
              <a:ext uri="{FF2B5EF4-FFF2-40B4-BE49-F238E27FC236}">
                <a16:creationId xmlns:a16="http://schemas.microsoft.com/office/drawing/2014/main" id="{BAA3BE0F-A506-4ACB-91A3-76D5823298D5}"/>
              </a:ext>
              <a:ext uri="{29C0DFC1-53CF-4FED-BDE5-5D73215AD465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FA69AF0F-034D-4479-AD65-1A36DEAA7EE2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8245340" y="957148"/>
            <a:ext cx="3470126" cy="704850"/>
          </a:xfrm>
          <a:prstGeom prst="rect">
            <a:avLst/>
          </a:prstGeom>
          <a:solidFill>
            <a:schemeClr val="bg2"/>
          </a:solidFill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2800" b="0" i="0" spc="50" baseline="0" dirty="0">
                <a:solidFill>
                  <a:schemeClr val="tx1"/>
                </a:solidFill>
                <a:latin typeface="Calibri"/>
              </a:defRPr>
            </a:lvl1pPr>
          </a:lstStyle>
          <a:p>
            <a:pPr lvl="0"/>
            <a:r>
              <a:rPr lang="en-US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1922637446"/>
      </p:ext>
      <p:ext uri="{875D3414-B0F7-461D-B965-C00AE6EF98AC}">
        <p14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p14="http://schemas.microsoft.com/office/powerpoint/2010/main" val="1632891707023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3-Text_boxes_with_Title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3">
            <a:extLst>
              <a:ext uri="{84B743C2-1554-41F3-B945-948FAB6BE296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BF8537B4-CBDA-4771-B556-B905F1E111B6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4487001" y="1604850"/>
            <a:ext cx="3479127" cy="4935649"/>
          </a:xfrm>
          <a:prstGeom prst="rect">
            <a:avLst/>
          </a:prstGeom>
        </p:spPr>
        <p:txBody>
          <a:bodyPr vert="horz" rtlCol="0" anchor="ctr"/>
          <a:lstStyle>
            <a:lvl1pPr marL="0" lvl="0" indent="0" algn="l">
              <a:buNone/>
              <a:defRPr lang="en-US" sz="2400" baseline="0" dirty="0">
                <a:latin typeface="Calibri"/>
              </a:defRPr>
            </a:lvl1pPr>
            <a:lvl2pPr marL="457200" lvl="1" indent="0">
              <a:buNone/>
              <a:defRPr lang="en-US" dirty="0">
                <a:latin typeface="Calibri"/>
              </a:defRPr>
            </a:lvl2pPr>
            <a:lvl3pPr marL="914400" lvl="2" indent="0">
              <a:buNone/>
              <a:defRPr lang="en-US" dirty="0">
                <a:latin typeface="Calibri"/>
              </a:defRPr>
            </a:lvl3pPr>
            <a:lvl4pPr marL="1371600" lvl="3" indent="0">
              <a:buFont typeface="Arial"/>
              <a:buNone/>
              <a:defRPr lang="en-US" dirty="0">
                <a:latin typeface="Calibri"/>
              </a:defRPr>
            </a:lvl4pPr>
            <a:lvl5pPr marL="1828800" lvl="4" indent="0">
              <a:buNone/>
              <a:defRPr lang="en-US" dirty="0">
                <a:latin typeface="Calibri"/>
              </a:defRPr>
            </a:lvl5pPr>
          </a:lstStyle>
          <a:p>
            <a:pPr lvl="0"/>
            <a:r>
              <a:rPr lang="en-US"/>
              <a:t>Text box</a:t>
            </a:r>
          </a:p>
        </p:txBody>
      </p:sp>
      <p:sp>
        <p:nvSpPr>
          <p:cNvPr id="4" name="Textplatzhalter 3">
            <a:extLst>
              <a:ext uri="{6F33B2C4-D5DB-49BB-9C95-4377E69EB167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33861A72-5966-46A3-83E1-2F585DB42545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728663" y="359999"/>
            <a:ext cx="9589713" cy="54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buNone/>
              <a:defRPr lang="en-US" sz="3200" b="1" i="0" spc="50" baseline="0" dirty="0">
                <a:solidFill>
                  <a:schemeClr val="bg1"/>
                </a:solidFill>
                <a:latin typeface="Calibri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5A447C66-DF26-4F97-87DB-20D3F2854C87}"/>
              </a:ext>
              <a:ext uri="{84B743C2-1554-41F3-B945-948FAB6BE296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BF8537B4-CBDA-4771-B556-B905F1E111B6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728663" y="1604850"/>
            <a:ext cx="3479127" cy="4935649"/>
          </a:xfrm>
          <a:prstGeom prst="rect">
            <a:avLst/>
          </a:prstGeom>
        </p:spPr>
        <p:txBody>
          <a:bodyPr vert="horz" rtlCol="0" anchor="ctr"/>
          <a:lstStyle>
            <a:lvl1pPr marL="0" lvl="0" indent="0" algn="l">
              <a:buNone/>
              <a:defRPr lang="en-US" sz="2400" baseline="0" dirty="0">
                <a:latin typeface="Calibri"/>
              </a:defRPr>
            </a:lvl1pPr>
            <a:lvl2pPr marL="457200" lvl="1" indent="0">
              <a:buNone/>
              <a:defRPr lang="en-US" dirty="0">
                <a:latin typeface="Calibri"/>
              </a:defRPr>
            </a:lvl2pPr>
            <a:lvl3pPr marL="914400" lvl="2" indent="0">
              <a:buNone/>
              <a:defRPr lang="en-US" dirty="0">
                <a:latin typeface="Calibri"/>
              </a:defRPr>
            </a:lvl3pPr>
            <a:lvl4pPr marL="1371600" lvl="3" indent="0">
              <a:buFont typeface="Arial"/>
              <a:buNone/>
              <a:defRPr lang="en-US" dirty="0">
                <a:latin typeface="Calibri"/>
              </a:defRPr>
            </a:lvl4pPr>
            <a:lvl5pPr marL="1828800" lvl="4" indent="0">
              <a:buNone/>
              <a:defRPr lang="en-US" dirty="0">
                <a:latin typeface="Calibri"/>
              </a:defRPr>
            </a:lvl5pPr>
          </a:lstStyle>
          <a:p>
            <a:pPr lvl="0"/>
            <a:r>
              <a:rPr lang="en-US"/>
              <a:t>Text box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408D9186-5486-480D-8BCC-411722999DB1}"/>
              </a:ext>
              <a:ext uri="{84B743C2-1554-41F3-B945-948FAB6BE296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BF8537B4-CBDA-4771-B556-B905F1E111B6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8245340" y="1604850"/>
            <a:ext cx="3479127" cy="4935649"/>
          </a:xfrm>
          <a:prstGeom prst="rect">
            <a:avLst/>
          </a:prstGeom>
        </p:spPr>
        <p:txBody>
          <a:bodyPr vert="horz" rtlCol="0" anchor="ctr"/>
          <a:lstStyle>
            <a:lvl1pPr marL="0" lvl="0" indent="0" algn="l">
              <a:buNone/>
              <a:defRPr lang="en-US" sz="2400" baseline="0" dirty="0">
                <a:latin typeface="Calibri"/>
              </a:defRPr>
            </a:lvl1pPr>
            <a:lvl2pPr marL="457200" lvl="1" indent="0">
              <a:buNone/>
              <a:defRPr lang="en-US" dirty="0">
                <a:latin typeface="Calibri"/>
              </a:defRPr>
            </a:lvl2pPr>
            <a:lvl3pPr marL="914400" lvl="2" indent="0">
              <a:buNone/>
              <a:defRPr lang="en-US" dirty="0">
                <a:latin typeface="Calibri"/>
              </a:defRPr>
            </a:lvl3pPr>
            <a:lvl4pPr marL="1371600" lvl="3" indent="0">
              <a:buFont typeface="Arial"/>
              <a:buNone/>
              <a:defRPr lang="en-US" dirty="0">
                <a:latin typeface="Calibri"/>
              </a:defRPr>
            </a:lvl4pPr>
            <a:lvl5pPr marL="1828800" lvl="4" indent="0">
              <a:buNone/>
              <a:defRPr lang="en-US" dirty="0">
                <a:latin typeface="Calibri"/>
              </a:defRPr>
            </a:lvl5pPr>
          </a:lstStyle>
          <a:p>
            <a:pPr lvl="0"/>
            <a:r>
              <a:rPr lang="en-US"/>
              <a:t>Text box</a:t>
            </a:r>
          </a:p>
        </p:txBody>
      </p:sp>
      <p:sp>
        <p:nvSpPr>
          <p:cNvPr id="7" name="Textplatzhalter 3">
            <a:extLst>
              <a:ext uri="{FF2B5EF4-FFF2-40B4-BE49-F238E27FC236}">
                <a16:creationId xmlns:a16="http://schemas.microsoft.com/office/drawing/2014/main" id="{E60CC532-8B72-4466-B825-67B15FF90138}"/>
              </a:ext>
              <a:ext uri="{29C0DFC1-53CF-4FED-BDE5-5D73215AD465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FA69AF0F-034D-4479-AD65-1A36DEAA7E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7663" y="900000"/>
            <a:ext cx="10986804" cy="704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spcBef>
                <a:spcPts val="0"/>
              </a:spcBef>
              <a:buNone/>
              <a:defRPr lang="en-US" sz="2800" b="0" i="0" spc="50" baseline="0" dirty="0">
                <a:solidFill>
                  <a:srgbClr val="306DA5"/>
                </a:solidFill>
                <a:latin typeface="Calibri"/>
              </a:defRPr>
            </a:lvl1pPr>
          </a:lstStyle>
          <a:p>
            <a:pPr lvl="0"/>
            <a:r>
              <a:rPr lang="en-US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1540268529"/>
      </p:ext>
      <p:ext uri="{875D3414-B0F7-461D-B965-C00AE6EF98AC}">
        <p14:creationId xmlns="" xmlns:p14="http://schemas.microsoft.com/office/powerpoint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val="1632891707023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3-Text_boxes_with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3">
            <a:extLst>
              <a:ext uri="{84B743C2-1554-41F3-B945-948FAB6BE296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BF8537B4-CBDA-4771-B556-B905F1E111B6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4487001" y="1231900"/>
            <a:ext cx="3479127" cy="5308599"/>
          </a:xfrm>
          <a:prstGeom prst="rect">
            <a:avLst/>
          </a:prstGeom>
        </p:spPr>
        <p:txBody>
          <a:bodyPr vert="horz" rtlCol="0" anchor="ctr"/>
          <a:lstStyle>
            <a:lvl1pPr marL="0" lvl="0" indent="0" algn="ctr">
              <a:buNone/>
              <a:defRPr lang="en-US" sz="2400" baseline="0" dirty="0">
                <a:latin typeface="Calibri"/>
              </a:defRPr>
            </a:lvl1pPr>
            <a:lvl2pPr marL="457200" lvl="1" indent="0">
              <a:buNone/>
              <a:defRPr lang="en-US" dirty="0">
                <a:latin typeface="Calibri"/>
              </a:defRPr>
            </a:lvl2pPr>
            <a:lvl3pPr marL="914400" lvl="2" indent="0">
              <a:buNone/>
              <a:defRPr lang="en-US" dirty="0">
                <a:latin typeface="Calibri"/>
              </a:defRPr>
            </a:lvl3pPr>
            <a:lvl4pPr marL="1371600" lvl="3" indent="0">
              <a:buFont typeface="Arial"/>
              <a:buNone/>
              <a:defRPr lang="en-US" dirty="0">
                <a:latin typeface="Calibri"/>
              </a:defRPr>
            </a:lvl4pPr>
            <a:lvl5pPr marL="1828800" lvl="4" indent="0">
              <a:buNone/>
              <a:defRPr lang="en-US" dirty="0">
                <a:latin typeface="Calibri"/>
              </a:defRPr>
            </a:lvl5pPr>
          </a:lstStyle>
          <a:p>
            <a:pPr lvl="0"/>
            <a:r>
              <a:rPr lang="en-US"/>
              <a:t>Text box</a:t>
            </a:r>
          </a:p>
        </p:txBody>
      </p:sp>
      <p:sp>
        <p:nvSpPr>
          <p:cNvPr id="4" name="Textplatzhalter 3">
            <a:extLst>
              <a:ext uri="{6F33B2C4-D5DB-49BB-9C95-4377E69EB167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33861A72-5966-46A3-83E1-2F585DB42545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728663" y="359999"/>
            <a:ext cx="9589713" cy="54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buNone/>
              <a:defRPr lang="en-US" sz="3200" b="1" i="0" spc="50" baseline="0" dirty="0">
                <a:solidFill>
                  <a:schemeClr val="bg1"/>
                </a:solidFill>
                <a:latin typeface="Calibri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5A447C66-DF26-4F97-87DB-20D3F2854C87}"/>
              </a:ext>
              <a:ext uri="{84B743C2-1554-41F3-B945-948FAB6BE296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BF8537B4-CBDA-4771-B556-B905F1E111B6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728663" y="1231900"/>
            <a:ext cx="3479127" cy="5308599"/>
          </a:xfrm>
          <a:prstGeom prst="rect">
            <a:avLst/>
          </a:prstGeom>
        </p:spPr>
        <p:txBody>
          <a:bodyPr vert="horz" rtlCol="0" anchor="ctr"/>
          <a:lstStyle>
            <a:lvl1pPr marL="0" lvl="0" indent="0" algn="ctr">
              <a:buNone/>
              <a:defRPr lang="en-US" sz="2400" baseline="0" dirty="0">
                <a:latin typeface="Calibri"/>
              </a:defRPr>
            </a:lvl1pPr>
            <a:lvl2pPr marL="457200" lvl="1" indent="0">
              <a:buNone/>
              <a:defRPr lang="en-US" dirty="0">
                <a:latin typeface="Calibri"/>
              </a:defRPr>
            </a:lvl2pPr>
            <a:lvl3pPr marL="914400" lvl="2" indent="0">
              <a:buNone/>
              <a:defRPr lang="en-US" dirty="0">
                <a:latin typeface="Calibri"/>
              </a:defRPr>
            </a:lvl3pPr>
            <a:lvl4pPr marL="1371600" lvl="3" indent="0">
              <a:buFont typeface="Arial"/>
              <a:buNone/>
              <a:defRPr lang="en-US" dirty="0">
                <a:latin typeface="Calibri"/>
              </a:defRPr>
            </a:lvl4pPr>
            <a:lvl5pPr marL="1828800" lvl="4" indent="0">
              <a:buNone/>
              <a:defRPr lang="en-US" dirty="0">
                <a:latin typeface="Calibri"/>
              </a:defRPr>
            </a:lvl5pPr>
          </a:lstStyle>
          <a:p>
            <a:pPr lvl="0"/>
            <a:r>
              <a:rPr lang="en-US"/>
              <a:t>Text box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408D9186-5486-480D-8BCC-411722999DB1}"/>
              </a:ext>
              <a:ext uri="{84B743C2-1554-41F3-B945-948FAB6BE296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BF8537B4-CBDA-4771-B556-B905F1E111B6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8245340" y="1231900"/>
            <a:ext cx="3479127" cy="5308599"/>
          </a:xfrm>
          <a:prstGeom prst="rect">
            <a:avLst/>
          </a:prstGeom>
        </p:spPr>
        <p:txBody>
          <a:bodyPr vert="horz" rtlCol="0" anchor="ctr"/>
          <a:lstStyle>
            <a:lvl1pPr marL="0" lvl="0" indent="0" algn="ctr">
              <a:buNone/>
              <a:defRPr lang="en-US" sz="2400" baseline="0" dirty="0">
                <a:latin typeface="Calibri"/>
              </a:defRPr>
            </a:lvl1pPr>
            <a:lvl2pPr marL="457200" lvl="1" indent="0">
              <a:buNone/>
              <a:defRPr lang="en-US" dirty="0">
                <a:latin typeface="Calibri"/>
              </a:defRPr>
            </a:lvl2pPr>
            <a:lvl3pPr marL="914400" lvl="2" indent="0">
              <a:buNone/>
              <a:defRPr lang="en-US" dirty="0">
                <a:latin typeface="Calibri"/>
              </a:defRPr>
            </a:lvl3pPr>
            <a:lvl4pPr marL="1371600" lvl="3" indent="0">
              <a:buFont typeface="Arial"/>
              <a:buNone/>
              <a:defRPr lang="en-US" dirty="0">
                <a:latin typeface="Calibri"/>
              </a:defRPr>
            </a:lvl4pPr>
            <a:lvl5pPr marL="1828800" lvl="4" indent="0">
              <a:buNone/>
              <a:defRPr lang="en-US" dirty="0">
                <a:latin typeface="Calibri"/>
              </a:defRPr>
            </a:lvl5pPr>
          </a:lstStyle>
          <a:p>
            <a:pPr lvl="0"/>
            <a:r>
              <a:rPr lang="en-US"/>
              <a:t>Text box</a:t>
            </a:r>
          </a:p>
        </p:txBody>
      </p:sp>
    </p:spTree>
    <p:extLst>
      <p:ext uri="{BB962C8B-B14F-4D97-AF65-F5344CB8AC3E}">
        <p14:creationId xmlns:p14="http://schemas.microsoft.com/office/powerpoint/2010/main" val="1922418854"/>
      </p:ext>
      <p:ext uri="{875D3414-B0F7-461D-B965-C00AE6EF98AC}">
        <p14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p14="http://schemas.microsoft.com/office/powerpoint/2010/main" val="1632891707023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2-Text_boxes_with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3">
            <a:extLst>
              <a:ext uri="{84B743C2-1554-41F3-B945-948FAB6BE296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BF8537B4-CBDA-4771-B556-B905F1E111B6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728663" y="1079500"/>
            <a:ext cx="5176837" cy="5308599"/>
          </a:xfrm>
          <a:prstGeom prst="rect">
            <a:avLst/>
          </a:prstGeom>
        </p:spPr>
        <p:txBody>
          <a:bodyPr vert="horz" rtlCol="0" anchor="ctr"/>
          <a:lstStyle>
            <a:lvl1pPr marL="0" lvl="0" indent="0" algn="ctr">
              <a:buNone/>
              <a:defRPr lang="en-US" sz="3200" baseline="0" dirty="0">
                <a:latin typeface="Calibri"/>
              </a:defRPr>
            </a:lvl1pPr>
            <a:lvl2pPr marL="457200" lvl="1" indent="0">
              <a:buNone/>
              <a:defRPr lang="en-US" dirty="0">
                <a:latin typeface="Calibri"/>
              </a:defRPr>
            </a:lvl2pPr>
            <a:lvl3pPr marL="914400" lvl="2" indent="0">
              <a:buNone/>
              <a:defRPr lang="en-US" dirty="0">
                <a:latin typeface="Calibri"/>
              </a:defRPr>
            </a:lvl3pPr>
            <a:lvl4pPr marL="1371600" lvl="3" indent="0">
              <a:buFont typeface="Arial"/>
              <a:buNone/>
              <a:defRPr lang="en-US" dirty="0">
                <a:latin typeface="Calibri"/>
              </a:defRPr>
            </a:lvl4pPr>
            <a:lvl5pPr marL="1828800" lvl="4" indent="0">
              <a:buNone/>
              <a:defRPr lang="en-US" dirty="0">
                <a:latin typeface="Calibri"/>
              </a:defRPr>
            </a:lvl5pPr>
          </a:lstStyle>
          <a:p>
            <a:pPr lvl="0"/>
            <a:r>
              <a:rPr lang="en-US"/>
              <a:t>Text box</a:t>
            </a:r>
          </a:p>
        </p:txBody>
      </p:sp>
      <p:sp>
        <p:nvSpPr>
          <p:cNvPr id="3" name="Text Placeholder 3">
            <a:extLst>
              <a:ext uri="{FC0E297F-BEA7-43B7-B237-DB4332B2FA7B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AF1EB073-37D8-4A98-9BD2-012A32C194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863" y="1079500"/>
            <a:ext cx="5176837" cy="5308599"/>
          </a:xfrm>
          <a:prstGeom prst="rect">
            <a:avLst/>
          </a:prstGeom>
        </p:spPr>
        <p:txBody>
          <a:bodyPr vert="horz" rtlCol="0" anchor="ctr"/>
          <a:lstStyle>
            <a:lvl1pPr marL="0" lvl="0" indent="0" algn="ctr">
              <a:buNone/>
              <a:defRPr lang="en-US" sz="3200" dirty="0"/>
            </a:lvl1pPr>
            <a:lvl2pPr marL="457200" lvl="1" indent="0">
              <a:buNone/>
            </a:lvl2pPr>
            <a:lvl3pPr marL="914400" lvl="2" indent="0">
              <a:buNone/>
            </a:lvl3pPr>
            <a:lvl4pPr marL="1371600" lvl="3" indent="0">
              <a:buNone/>
            </a:lvl4pPr>
            <a:lvl5pPr marL="1828800" lvl="4" indent="0">
              <a:buNone/>
            </a:lvl5pPr>
          </a:lstStyle>
          <a:p>
            <a:pPr lvl="0"/>
            <a:r>
              <a:rPr lang="en-US"/>
              <a:t>Text box</a:t>
            </a:r>
          </a:p>
        </p:txBody>
      </p:sp>
      <p:sp>
        <p:nvSpPr>
          <p:cNvPr id="4" name="Textplatzhalter 3">
            <a:extLst>
              <a:ext uri="{6F33B2C4-D5DB-49BB-9C95-4377E69EB167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33861A72-5966-46A3-83E1-2F585DB42545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728663" y="359999"/>
            <a:ext cx="9589713" cy="54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buNone/>
              <a:defRPr lang="en-US" sz="3200" b="1" i="0" spc="50" baseline="0" dirty="0">
                <a:solidFill>
                  <a:schemeClr val="bg1"/>
                </a:solidFill>
                <a:latin typeface="Calibri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4040124486"/>
      </p:ext>
      <p:ext uri="{875D3414-B0F7-461D-B965-C00AE6EF98AC}">
        <p14:creationId xmlns="" xmlns:p14="http://schemas.microsoft.com/office/powerpoint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val="1632891707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_Layout_with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7" hasCustomPrompt="1"/>
          </p:nvPr>
        </p:nvSpPr>
        <p:spPr>
          <a:xfrm>
            <a:off x="6286500" y="1604850"/>
            <a:ext cx="5176838" cy="478324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Picture</a:t>
            </a:r>
            <a:endParaRPr lang="de-DE" dirty="0"/>
          </a:p>
        </p:txBody>
      </p:sp>
      <p:sp>
        <p:nvSpPr>
          <p:cNvPr id="8" name="Picture Placeholder 5"/>
          <p:cNvSpPr>
            <a:spLocks noGrp="1"/>
          </p:cNvSpPr>
          <p:nvPr>
            <p:ph type="pic" sz="quarter" idx="19" hasCustomPrompt="1"/>
          </p:nvPr>
        </p:nvSpPr>
        <p:spPr>
          <a:xfrm>
            <a:off x="728300" y="1604850"/>
            <a:ext cx="5176838" cy="478324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Picture</a:t>
            </a:r>
            <a:endParaRPr lang="de-DE" dirty="0"/>
          </a:p>
        </p:txBody>
      </p:sp>
      <p:sp>
        <p:nvSpPr>
          <p:cNvPr id="9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37663" y="900000"/>
            <a:ext cx="10716675" cy="704850"/>
          </a:xfrm>
          <a:prstGeom prst="rect">
            <a:avLst/>
          </a:prstGeom>
          <a:noFill/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3200" b="0" i="0" spc="50" baseline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Subtitle</a:t>
            </a:r>
          </a:p>
        </p:txBody>
      </p:sp>
      <p:sp>
        <p:nvSpPr>
          <p:cNvPr id="7" name="Textplatzhalter 3"/>
          <p:cNvSpPr>
            <a:spLocks noGrp="1"/>
          </p:cNvSpPr>
          <p:nvPr>
            <p:ph type="body" sz="quarter" idx="20" hasCustomPrompt="1"/>
          </p:nvPr>
        </p:nvSpPr>
        <p:spPr>
          <a:xfrm>
            <a:off x="6811554" y="6431925"/>
            <a:ext cx="4126729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  <p:sp>
        <p:nvSpPr>
          <p:cNvPr id="11" name="Textplatzhalter 3"/>
          <p:cNvSpPr>
            <a:spLocks noGrp="1"/>
          </p:cNvSpPr>
          <p:nvPr>
            <p:ph type="body" sz="quarter" idx="21" hasCustomPrompt="1"/>
          </p:nvPr>
        </p:nvSpPr>
        <p:spPr>
          <a:xfrm>
            <a:off x="1253354" y="6431925"/>
            <a:ext cx="4126729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  <p:sp>
        <p:nvSpPr>
          <p:cNvPr id="12" name="Textplatzhalter 3"/>
          <p:cNvSpPr>
            <a:spLocks noGrp="1"/>
          </p:cNvSpPr>
          <p:nvPr>
            <p:ph type="body" sz="quarter" idx="16" hasCustomPrompt="1"/>
          </p:nvPr>
        </p:nvSpPr>
        <p:spPr>
          <a:xfrm>
            <a:off x="1873624" y="360000"/>
            <a:ext cx="8444752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44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309642368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Image_Left_+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5">
            <a:extLst>
              <a:ext uri="{8CBBFA71-49E0-417C-ADCC-92BF17CF78D0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33BE6D63-C4FD-4DD9-9FDF-F6471654DE83}"/>
              </a:ext>
            </a:extLst>
          </p:cNvPr>
          <p:cNvSpPr>
            <a:spLocks noGrp="1"/>
          </p:cNvSpPr>
          <p:nvPr>
            <p:ph type="pic"/>
          </p:nvPr>
        </p:nvSpPr>
        <p:spPr>
          <a:xfrm>
            <a:off x="0" y="0"/>
            <a:ext cx="5905138" cy="6858000"/>
          </a:xfrm>
          <a:prstGeom prst="rect">
            <a:avLst/>
          </a:prstGeom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Picture</a:t>
            </a:r>
          </a:p>
        </p:txBody>
      </p:sp>
      <p:sp>
        <p:nvSpPr>
          <p:cNvPr id="3" name="Textplatzhalter 3">
            <a:extLst>
              <a:ext uri="{EBB6228C-0633-4BD7-8858-BC15177D7117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BD4558B9-7B9F-4167-9A1E-42977EE905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3354" y="6431924"/>
            <a:ext cx="4126729" cy="2713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1600" b="0" i="0" spc="50" baseline="0" dirty="0">
                <a:solidFill>
                  <a:schemeClr val="bg2">
                    <a:lumMod val="75000"/>
                  </a:schemeClr>
                </a:solidFill>
                <a:latin typeface="Calibri"/>
              </a:defRPr>
            </a:lvl1pPr>
          </a:lstStyle>
          <a:p>
            <a:pPr lvl="0"/>
            <a:r>
              <a:rPr lang="en-US"/>
              <a:t>© Copyright info / more information </a:t>
            </a:r>
          </a:p>
        </p:txBody>
      </p:sp>
      <p:sp>
        <p:nvSpPr>
          <p:cNvPr id="4" name="Textplatzhalter 3">
            <a:extLst>
              <a:ext uri="{03348428-5331-4AB1-90AD-902E25BB64DE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75D64EE7-56E6-40FB-9D28-6F71A1806E36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6286861" y="384380"/>
            <a:ext cx="4076339" cy="54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buNone/>
              <a:defRPr lang="en-US" sz="3200" b="1" i="0" spc="50" baseline="0" dirty="0">
                <a:solidFill>
                  <a:schemeClr val="bg1"/>
                </a:solidFill>
                <a:latin typeface="Calibri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5" name="Text Placeholder 3">
            <a:extLst>
              <a:ext uri="{CCCBBABC-709D-4809-AB5D-9DEE581D17C7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D7E18CC3-7C7A-49AA-80F8-0A10BAF39353}"/>
              </a:ext>
            </a:extLst>
          </p:cNvPr>
          <p:cNvSpPr>
            <a:spLocks noGrp="1"/>
          </p:cNvSpPr>
          <p:nvPr>
            <p:ph type="body" idx="3"/>
          </p:nvPr>
        </p:nvSpPr>
        <p:spPr>
          <a:xfrm>
            <a:off x="6286861" y="1197204"/>
            <a:ext cx="5176837" cy="5190896"/>
          </a:xfrm>
          <a:prstGeom prst="rect">
            <a:avLst/>
          </a:prstGeom>
        </p:spPr>
        <p:txBody>
          <a:bodyPr vert="horz" rtlCol="0" anchor="ctr"/>
          <a:lstStyle>
            <a:lvl1pPr marL="0" lvl="0" indent="0" algn="ctr">
              <a:buNone/>
              <a:defRPr lang="en-US" sz="2400" dirty="0">
                <a:latin typeface="Calibri"/>
              </a:defRPr>
            </a:lvl1pPr>
            <a:lvl2pPr marL="457200" lvl="1" indent="0">
              <a:buNone/>
              <a:defRPr lang="en-US" dirty="0">
                <a:latin typeface="Calibri"/>
              </a:defRPr>
            </a:lvl2pPr>
            <a:lvl3pPr marL="914400" lvl="2" indent="0">
              <a:buNone/>
              <a:defRPr lang="en-US" dirty="0">
                <a:latin typeface="Calibri"/>
              </a:defRPr>
            </a:lvl3pPr>
            <a:lvl4pPr marL="1371600" lvl="3" indent="0">
              <a:buFont typeface="Arial"/>
              <a:buNone/>
              <a:defRPr lang="en-US" dirty="0">
                <a:latin typeface="Calibri"/>
              </a:defRPr>
            </a:lvl4pPr>
            <a:lvl5pPr marL="1828800" lvl="4" indent="0">
              <a:buNone/>
              <a:defRPr lang="en-US" dirty="0">
                <a:latin typeface="Calibri"/>
              </a:defRPr>
            </a:lvl5pPr>
          </a:lstStyle>
          <a:p>
            <a:pPr lvl="0"/>
            <a:r>
              <a:rPr lang="en-US"/>
              <a:t>Text Box</a:t>
            </a:r>
          </a:p>
        </p:txBody>
      </p:sp>
    </p:spTree>
    <p:extLst>
      <p:ext uri="{BB962C8B-B14F-4D97-AF65-F5344CB8AC3E}">
        <p14:creationId xmlns:p14="http://schemas.microsoft.com/office/powerpoint/2010/main" val="80604612"/>
      </p:ext>
      <p:ext uri="{85BADFED-6A6C-4827-894F-E156C9380797}">
        <p14:creationId xmlns="" xmlns:p14="http://schemas.microsoft.com/office/powerpoint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val="1632891707026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Image_Right_with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5">
            <a:extLst>
              <a:ext uri="{E95E59DD-524E-46B6-A23B-C0DD6CDA44AF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F4CBBCAF-37E7-4244-B13E-F4D89E4F79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286500" y="0"/>
            <a:ext cx="5905500" cy="6858000"/>
          </a:xfrm>
          <a:prstGeom prst="rect">
            <a:avLst/>
          </a:prstGeom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Picture</a:t>
            </a:r>
          </a:p>
        </p:txBody>
      </p:sp>
      <p:sp>
        <p:nvSpPr>
          <p:cNvPr id="2" name="Text Placeholder 3">
            <a:extLst>
              <a:ext uri="{87FA1FF4-84E7-42C6-BB8F-DA3427B5A41C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B3D1BF33-477B-4686-BF67-5A5483827087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728663" y="1197204"/>
            <a:ext cx="5176837" cy="5190896"/>
          </a:xfrm>
          <a:prstGeom prst="rect">
            <a:avLst/>
          </a:prstGeom>
        </p:spPr>
        <p:txBody>
          <a:bodyPr vert="horz" rtlCol="0" anchor="ctr"/>
          <a:lstStyle>
            <a:lvl1pPr marL="0" lvl="0" indent="0" algn="ctr">
              <a:buNone/>
              <a:defRPr lang="en-US" sz="2400" dirty="0">
                <a:latin typeface="Calibri"/>
              </a:defRPr>
            </a:lvl1pPr>
            <a:lvl2pPr marL="457200" lvl="1" indent="0">
              <a:buNone/>
              <a:defRPr lang="en-US" dirty="0">
                <a:latin typeface="Calibri"/>
              </a:defRPr>
            </a:lvl2pPr>
            <a:lvl3pPr marL="914400" lvl="2" indent="0">
              <a:buNone/>
              <a:defRPr lang="en-US" dirty="0">
                <a:latin typeface="Calibri"/>
              </a:defRPr>
            </a:lvl3pPr>
            <a:lvl4pPr marL="1371600" lvl="3" indent="0">
              <a:buFont typeface="Arial"/>
              <a:buNone/>
              <a:defRPr lang="en-US" dirty="0">
                <a:latin typeface="Calibri"/>
              </a:defRPr>
            </a:lvl4pPr>
            <a:lvl5pPr marL="1828800" lvl="4" indent="0">
              <a:buNone/>
              <a:defRPr lang="en-US" dirty="0">
                <a:latin typeface="Calibri"/>
              </a:defRPr>
            </a:lvl5pPr>
          </a:lstStyle>
          <a:p>
            <a:pPr lvl="0"/>
            <a:r>
              <a:rPr lang="en-US"/>
              <a:t>Text Box</a:t>
            </a:r>
          </a:p>
        </p:txBody>
      </p:sp>
      <p:sp>
        <p:nvSpPr>
          <p:cNvPr id="4" name="Textplatzhalter 3">
            <a:extLst>
              <a:ext uri="{5C1B6DEC-9FFD-4751-8FB5-F4C80D97A9F3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DC2BAC20-1623-43EF-9C91-1A420197E03F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6811554" y="6431924"/>
            <a:ext cx="4126729" cy="2713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1600" b="0" i="0" spc="50" baseline="0" dirty="0">
                <a:solidFill>
                  <a:schemeClr val="bg2">
                    <a:lumMod val="75000"/>
                  </a:schemeClr>
                </a:solidFill>
                <a:latin typeface="Calibri"/>
              </a:defRPr>
            </a:lvl1pPr>
          </a:lstStyle>
          <a:p>
            <a:pPr lvl="0"/>
            <a:r>
              <a:rPr lang="en-US"/>
              <a:t>© Copyright info / more information </a:t>
            </a:r>
          </a:p>
        </p:txBody>
      </p:sp>
      <p:sp>
        <p:nvSpPr>
          <p:cNvPr id="5" name="Textplatzhalter 3">
            <a:extLst>
              <a:ext uri="{45C28BEF-8A1A-4478-AA1F-91E39C130E0A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34F931AF-BDCF-47CC-B825-2BC6FA13AD69}"/>
              </a:ext>
            </a:extLst>
          </p:cNvPr>
          <p:cNvSpPr>
            <a:spLocks noGrp="1"/>
          </p:cNvSpPr>
          <p:nvPr>
            <p:ph type="body" idx="3"/>
          </p:nvPr>
        </p:nvSpPr>
        <p:spPr>
          <a:xfrm>
            <a:off x="728663" y="326869"/>
            <a:ext cx="5176837" cy="54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buNone/>
              <a:defRPr lang="en-US" sz="3200" b="1" i="0" spc="50" baseline="0" dirty="0">
                <a:solidFill>
                  <a:schemeClr val="bg1"/>
                </a:solidFill>
                <a:latin typeface="Calibri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874668239"/>
      </p:ext>
      <p:ext uri="{80B0F757-D9B4-4C96-943A-F0BE15430745}">
        <p14:creationId xmlns="" xmlns:p14="http://schemas.microsoft.com/office/powerpoint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val="1632891707028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_with_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3">
            <a:extLst>
              <a:ext uri="{A9256DDD-6A13-4018-9834-43465F1A0240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189FA3E6-FF37-47CE-BD16-C131DB9BAAE1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728300" y="6413500"/>
            <a:ext cx="6902489" cy="279398"/>
          </a:xfrm>
          <a:prstGeom prst="rect">
            <a:avLst/>
          </a:prstGeom>
        </p:spPr>
        <p:txBody>
          <a:bodyPr vert="horz" rtlCol="0" anchor="b"/>
          <a:lstStyle>
            <a:lvl1pPr marL="0" lvl="0" indent="0">
              <a:buNone/>
              <a:defRPr lang="en-US" sz="1200" baseline="0" dirty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lvl="1" indent="0">
              <a:buNone/>
            </a:lvl2pPr>
            <a:lvl3pPr marL="914400" lvl="2" indent="0">
              <a:buNone/>
            </a:lvl3pPr>
            <a:lvl4pPr marL="1371600" lvl="3" indent="0">
              <a:buNone/>
            </a:lvl4pPr>
            <a:lvl5pPr marL="1828800" lvl="4" indent="0">
              <a:buNone/>
            </a:lvl5pPr>
          </a:lstStyle>
          <a:p>
            <a:pPr lvl="0"/>
            <a:r>
              <a:rPr lang="en-US"/>
              <a:t>Source:</a:t>
            </a:r>
          </a:p>
        </p:txBody>
      </p:sp>
      <p:sp>
        <p:nvSpPr>
          <p:cNvPr id="3" name="Chart Placeholder 8">
            <a:extLst>
              <a:ext uri="{E75767A7-54ED-4B7D-9DA6-73502A063275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2E653ACF-C05C-48D8-928D-BBBB53A72672}"/>
              </a:ext>
            </a:extLst>
          </p:cNvPr>
          <p:cNvSpPr>
            <a:spLocks noGrp="1"/>
          </p:cNvSpPr>
          <p:nvPr>
            <p:ph type="chart" idx="1"/>
          </p:nvPr>
        </p:nvSpPr>
        <p:spPr>
          <a:xfrm>
            <a:off x="728300" y="1079500"/>
            <a:ext cx="10734675" cy="5308599"/>
          </a:xfrm>
          <a:prstGeom prst="rect">
            <a:avLst/>
          </a:prstGeom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Graph</a:t>
            </a:r>
          </a:p>
        </p:txBody>
      </p:sp>
      <p:sp>
        <p:nvSpPr>
          <p:cNvPr id="4" name="Textplatzhalter 3">
            <a:extLst>
              <a:ext uri="{194AE906-3744-4636-A41A-FC81EA204A9B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C17DA7DD-485F-4ACA-B41E-64A71CADC865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728300" y="359999"/>
            <a:ext cx="9590076" cy="54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buNone/>
              <a:defRPr lang="en-US" sz="3200" b="1" i="0" spc="50" baseline="0" dirty="0">
                <a:solidFill>
                  <a:schemeClr val="bg1"/>
                </a:solidFill>
                <a:latin typeface="Calibri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52870242"/>
      </p:ext>
      <p:ext uri="{C55ED3F9-96D0-4CC3-A46C-73ED4113FC8E}">
        <p14:creationId xmlns="" xmlns:p14="http://schemas.microsoft.com/office/powerpoint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val="1632891707031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_with_6_graph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C4AA6C43-011E-4B4F-A592-2CFF5062FF39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6632E549-3855-4A24-B1E8-7A321E5DFD15}"/>
              </a:ext>
            </a:extLst>
          </p:cNvPr>
          <p:cNvSpPr/>
          <p:nvPr userDrawn="1"/>
        </p:nvSpPr>
        <p:spPr>
          <a:xfrm>
            <a:off x="728277" y="3820909"/>
            <a:ext cx="3449798" cy="259503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/>
          </a:p>
        </p:txBody>
      </p:sp>
      <p:sp>
        <p:nvSpPr>
          <p:cNvPr id="3" name="Rectangle 17">
            <a:extLst>
              <a:ext uri="{CA520955-93E6-4078-8299-C780A0758EC2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CC155F5C-6443-49F9-8659-E54DF2CA5FCA}"/>
              </a:ext>
            </a:extLst>
          </p:cNvPr>
          <p:cNvSpPr/>
          <p:nvPr userDrawn="1"/>
        </p:nvSpPr>
        <p:spPr>
          <a:xfrm>
            <a:off x="4371101" y="3818462"/>
            <a:ext cx="3449798" cy="259503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/>
          </a:p>
        </p:txBody>
      </p:sp>
      <p:sp>
        <p:nvSpPr>
          <p:cNvPr id="4" name="Rectangle 18">
            <a:extLst>
              <a:ext uri="{A02B57EF-47B7-4799-B6D5-5CCF27BA1A22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66C5BEC7-BE39-4967-B742-8E9221171711}"/>
              </a:ext>
            </a:extLst>
          </p:cNvPr>
          <p:cNvSpPr/>
          <p:nvPr userDrawn="1"/>
        </p:nvSpPr>
        <p:spPr>
          <a:xfrm>
            <a:off x="8013899" y="3818462"/>
            <a:ext cx="3449798" cy="259503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/>
          </a:p>
        </p:txBody>
      </p:sp>
      <p:sp>
        <p:nvSpPr>
          <p:cNvPr id="5" name="Rectangle 14">
            <a:extLst>
              <a:ext uri="{CB9F4FED-EBAA-4E52-8E7F-7283EA5B8148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7F31D3E6-A11C-444B-A725-E59741EACB82}"/>
              </a:ext>
            </a:extLst>
          </p:cNvPr>
          <p:cNvSpPr/>
          <p:nvPr userDrawn="1"/>
        </p:nvSpPr>
        <p:spPr>
          <a:xfrm>
            <a:off x="4371101" y="1079497"/>
            <a:ext cx="3449798" cy="259503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/>
          </a:p>
        </p:txBody>
      </p:sp>
      <p:sp>
        <p:nvSpPr>
          <p:cNvPr id="6" name="Rectangle 15">
            <a:extLst>
              <a:ext uri="{46E0698E-2121-42C1-8446-C81650BAF552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40EF5F82-286D-438C-AA28-8A73684AD35B}"/>
              </a:ext>
            </a:extLst>
          </p:cNvPr>
          <p:cNvSpPr/>
          <p:nvPr userDrawn="1"/>
        </p:nvSpPr>
        <p:spPr>
          <a:xfrm>
            <a:off x="8013900" y="1075681"/>
            <a:ext cx="3449798" cy="259503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/>
          </a:p>
        </p:txBody>
      </p:sp>
      <p:sp>
        <p:nvSpPr>
          <p:cNvPr id="7" name="Rectangle 1">
            <a:extLst>
              <a:ext uri="{3A45DE7A-A508-48AD-AA66-D2BEDC927896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8970F2B6-E07A-46CC-AC0C-09A01EDF4817}"/>
              </a:ext>
            </a:extLst>
          </p:cNvPr>
          <p:cNvSpPr/>
          <p:nvPr userDrawn="1"/>
        </p:nvSpPr>
        <p:spPr>
          <a:xfrm>
            <a:off x="728300" y="1079497"/>
            <a:ext cx="3449798" cy="259503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/>
          </a:p>
        </p:txBody>
      </p:sp>
      <p:sp>
        <p:nvSpPr>
          <p:cNvPr id="8" name="Text Placeholder 3">
            <a:extLst>
              <a:ext uri="{EA7BBA45-E4AB-4E51-8BAE-D6756A8AB51B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B8BBDA22-2198-405E-89F5-743BBD25661C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728300" y="6413500"/>
            <a:ext cx="6902489" cy="279398"/>
          </a:xfrm>
          <a:prstGeom prst="rect">
            <a:avLst/>
          </a:prstGeom>
        </p:spPr>
        <p:txBody>
          <a:bodyPr vert="horz" rtlCol="0" anchor="b"/>
          <a:lstStyle>
            <a:lvl1pPr marL="0" lvl="0" indent="0">
              <a:buNone/>
              <a:defRPr lang="en-US" sz="1200" baseline="0" dirty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lvl="1" indent="0">
              <a:buNone/>
            </a:lvl2pPr>
            <a:lvl3pPr marL="914400" lvl="2" indent="0">
              <a:buNone/>
            </a:lvl3pPr>
            <a:lvl4pPr marL="1371600" lvl="3" indent="0">
              <a:buNone/>
            </a:lvl4pPr>
            <a:lvl5pPr marL="1828800" lvl="4" indent="0">
              <a:buNone/>
            </a:lvl5pPr>
          </a:lstStyle>
          <a:p>
            <a:pPr lvl="0"/>
            <a:r>
              <a:rPr lang="en-US"/>
              <a:t>Source:</a:t>
            </a:r>
          </a:p>
        </p:txBody>
      </p:sp>
      <p:sp>
        <p:nvSpPr>
          <p:cNvPr id="9" name="Chart Placeholder 8">
            <a:extLst>
              <a:ext uri="{4A1AE0E2-2CBE-463F-9943-D57A6494E276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291CB80E-DF37-4595-9585-AEADEE9BE686}"/>
              </a:ext>
            </a:extLst>
          </p:cNvPr>
          <p:cNvSpPr>
            <a:spLocks noGrp="1"/>
          </p:cNvSpPr>
          <p:nvPr>
            <p:ph type="chart" idx="1"/>
          </p:nvPr>
        </p:nvSpPr>
        <p:spPr>
          <a:xfrm>
            <a:off x="728300" y="1075681"/>
            <a:ext cx="3449798" cy="2595032"/>
          </a:xfrm>
          <a:prstGeom prst="rect">
            <a:avLst/>
          </a:prstGeom>
          <a:solidFill>
            <a:schemeClr val="bg2"/>
          </a:solidFill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Graph</a:t>
            </a:r>
          </a:p>
        </p:txBody>
      </p:sp>
      <p:sp>
        <p:nvSpPr>
          <p:cNvPr id="10" name="Chart Placeholder 8">
            <a:extLst>
              <a:ext uri="{55D227FA-09B1-408E-8CD0-3EA259E9CF5E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7D8CF8A1-35F3-4220-A390-C4A003492801}"/>
              </a:ext>
            </a:extLst>
          </p:cNvPr>
          <p:cNvSpPr>
            <a:spLocks noGrp="1"/>
          </p:cNvSpPr>
          <p:nvPr>
            <p:ph type="chart" idx="2"/>
          </p:nvPr>
        </p:nvSpPr>
        <p:spPr>
          <a:xfrm>
            <a:off x="4371101" y="1075681"/>
            <a:ext cx="3449798" cy="2595032"/>
          </a:xfrm>
          <a:prstGeom prst="rect">
            <a:avLst/>
          </a:prstGeom>
          <a:solidFill>
            <a:schemeClr val="bg2"/>
          </a:solidFill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Graph</a:t>
            </a:r>
          </a:p>
        </p:txBody>
      </p:sp>
      <p:sp>
        <p:nvSpPr>
          <p:cNvPr id="11" name="Chart Placeholder 8">
            <a:extLst>
              <a:ext uri="{BE3801D7-AFEA-4032-A49A-6BEAD1CAF3AB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4F0FE75E-4CAD-4674-A15C-D19083470DE6}"/>
              </a:ext>
            </a:extLst>
          </p:cNvPr>
          <p:cNvSpPr>
            <a:spLocks noGrp="1"/>
          </p:cNvSpPr>
          <p:nvPr>
            <p:ph type="chart" idx="3"/>
          </p:nvPr>
        </p:nvSpPr>
        <p:spPr>
          <a:xfrm>
            <a:off x="8013899" y="1079497"/>
            <a:ext cx="3449798" cy="2595032"/>
          </a:xfrm>
          <a:prstGeom prst="rect">
            <a:avLst/>
          </a:prstGeom>
          <a:solidFill>
            <a:schemeClr val="bg2"/>
          </a:solidFill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Graph</a:t>
            </a:r>
          </a:p>
        </p:txBody>
      </p:sp>
      <p:sp>
        <p:nvSpPr>
          <p:cNvPr id="12" name="Chart Placeholder 8">
            <a:extLst>
              <a:ext uri="{3C428C80-C61D-4789-A638-1608FC08E61F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D267AFDD-B536-4D1B-AED8-A8F69E6024D0}"/>
              </a:ext>
            </a:extLst>
          </p:cNvPr>
          <p:cNvSpPr>
            <a:spLocks noGrp="1"/>
          </p:cNvSpPr>
          <p:nvPr>
            <p:ph type="chart" idx="4"/>
          </p:nvPr>
        </p:nvSpPr>
        <p:spPr>
          <a:xfrm>
            <a:off x="728264" y="3818462"/>
            <a:ext cx="3449798" cy="2595032"/>
          </a:xfrm>
          <a:prstGeom prst="rect">
            <a:avLst/>
          </a:prstGeom>
          <a:solidFill>
            <a:schemeClr val="bg2"/>
          </a:solidFill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Graph</a:t>
            </a:r>
          </a:p>
        </p:txBody>
      </p:sp>
      <p:sp>
        <p:nvSpPr>
          <p:cNvPr id="13" name="Chart Placeholder 8">
            <a:extLst>
              <a:ext uri="{38BC36A1-BDF9-4D4C-85FD-871369163FC6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9FDA65B7-ADCC-477A-AAAF-6882C6E838A3}"/>
              </a:ext>
            </a:extLst>
          </p:cNvPr>
          <p:cNvSpPr>
            <a:spLocks noGrp="1"/>
          </p:cNvSpPr>
          <p:nvPr>
            <p:ph type="chart" idx="5"/>
          </p:nvPr>
        </p:nvSpPr>
        <p:spPr>
          <a:xfrm>
            <a:off x="4371088" y="3822284"/>
            <a:ext cx="3449798" cy="2595032"/>
          </a:xfrm>
          <a:prstGeom prst="rect">
            <a:avLst/>
          </a:prstGeom>
          <a:solidFill>
            <a:schemeClr val="bg2"/>
          </a:solidFill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Graph</a:t>
            </a:r>
          </a:p>
        </p:txBody>
      </p:sp>
      <p:sp>
        <p:nvSpPr>
          <p:cNvPr id="14" name="Chart Placeholder 8">
            <a:extLst>
              <a:ext uri="{8E2D0B6F-298D-42BA-92F1-A16C83C0DF1F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B2E6887D-1570-4B08-A21B-F963C94B3320}"/>
              </a:ext>
            </a:extLst>
          </p:cNvPr>
          <p:cNvSpPr>
            <a:spLocks noGrp="1"/>
          </p:cNvSpPr>
          <p:nvPr>
            <p:ph type="chart" idx="6"/>
          </p:nvPr>
        </p:nvSpPr>
        <p:spPr>
          <a:xfrm>
            <a:off x="8013876" y="3822284"/>
            <a:ext cx="3449798" cy="2595032"/>
          </a:xfrm>
          <a:prstGeom prst="rect">
            <a:avLst/>
          </a:prstGeom>
          <a:solidFill>
            <a:schemeClr val="bg2"/>
          </a:solidFill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Graph</a:t>
            </a:r>
          </a:p>
        </p:txBody>
      </p:sp>
      <p:sp>
        <p:nvSpPr>
          <p:cNvPr id="15" name="Textplatzhalter 3">
            <a:extLst>
              <a:ext uri="{04AA4540-C66B-4741-888E-62DA625BA18E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D441FC6C-034B-423B-AB42-E19BB34B6192}"/>
              </a:ext>
            </a:extLst>
          </p:cNvPr>
          <p:cNvSpPr>
            <a:spLocks noGrp="1"/>
          </p:cNvSpPr>
          <p:nvPr>
            <p:ph type="body" idx="7"/>
          </p:nvPr>
        </p:nvSpPr>
        <p:spPr>
          <a:xfrm>
            <a:off x="728264" y="359999"/>
            <a:ext cx="9590112" cy="54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buNone/>
              <a:defRPr lang="en-US" sz="3200" b="1" i="0" spc="50" baseline="0" dirty="0">
                <a:solidFill>
                  <a:schemeClr val="bg1"/>
                </a:solidFill>
                <a:latin typeface="Calibri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035320795"/>
      </p:ext>
      <p:ext uri="{004A8F7D-4963-415F-AAB6-D932A013C23E}">
        <p14:creationId xmlns="" xmlns:p14="http://schemas.microsoft.com/office/powerpoint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val="1632891707033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Image_left_text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2">
            <a:extLst>
              <a:ext uri="{45497734-1A41-43A2-88C4-CC839A300832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49C52B8E-41C0-4FBD-AF0F-0D1DF97E0355}"/>
              </a:ext>
            </a:extLst>
          </p:cNvPr>
          <p:cNvSpPr>
            <a:spLocks noGrp="1"/>
          </p:cNvSpPr>
          <p:nvPr>
            <p:ph type="pic"/>
          </p:nvPr>
        </p:nvSpPr>
        <p:spPr>
          <a:xfrm>
            <a:off x="0" y="0"/>
            <a:ext cx="6094379" cy="6858001"/>
          </a:xfrm>
          <a:prstGeom prst="rect">
            <a:avLst/>
          </a:prstGeom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Image</a:t>
            </a:r>
          </a:p>
        </p:txBody>
      </p:sp>
      <p:sp>
        <p:nvSpPr>
          <p:cNvPr id="3" name="Textplatzhalter 3">
            <a:extLst>
              <a:ext uri="{2E2FD061-9480-41AA-9D66-983A54823E7E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DBEEEE58-D31C-47E7-9689-A9DB5BB8C2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87146" y="908998"/>
            <a:ext cx="4923854" cy="5949001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>
              <a:buNone/>
              <a:defRPr lang="en-US" sz="2400" b="0" i="0" spc="50" baseline="0" dirty="0">
                <a:solidFill>
                  <a:srgbClr val="272727"/>
                </a:solidFill>
                <a:latin typeface="Calibri"/>
              </a:defRPr>
            </a:lvl1pPr>
          </a:lstStyle>
          <a:p>
            <a:pPr lvl="0"/>
            <a:r>
              <a:rPr lang="en-US"/>
              <a:t>Text Box</a:t>
            </a:r>
          </a:p>
        </p:txBody>
      </p:sp>
      <p:sp>
        <p:nvSpPr>
          <p:cNvPr id="4" name="Textplatzhalter 3">
            <a:extLst>
              <a:ext uri="{D5B0B63D-1ABA-4E0D-8BF6-515D9B2FB9DF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08477FC7-FEDF-4EFF-AF5A-1815F97A6986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983824" y="6400344"/>
            <a:ext cx="4126729" cy="2713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1600" b="0" i="0" spc="50" baseline="0" dirty="0">
                <a:solidFill>
                  <a:schemeClr val="bg2">
                    <a:lumMod val="75000"/>
                  </a:schemeClr>
                </a:solidFill>
                <a:latin typeface="Calibri"/>
              </a:defRPr>
            </a:lvl1pPr>
          </a:lstStyle>
          <a:p>
            <a:pPr lvl="0"/>
            <a:r>
              <a:rPr lang="en-US"/>
              <a:t>© Copyright info / more information </a:t>
            </a:r>
          </a:p>
        </p:txBody>
      </p:sp>
    </p:spTree>
    <p:extLst>
      <p:ext uri="{BB962C8B-B14F-4D97-AF65-F5344CB8AC3E}">
        <p14:creationId xmlns:p14="http://schemas.microsoft.com/office/powerpoint/2010/main" val="3938909198"/>
      </p:ext>
      <p:ext uri="{BE11F38F-9CC0-4BD2-88FD-15231B1833D6}">
        <p14:creationId xmlns="" xmlns:p14="http://schemas.microsoft.com/office/powerpoint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val="1632891707037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2/3_image_left_textbox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2">
            <a:extLst>
              <a:ext uri="{46F97106-681F-4CA6-B9A9-7D43694DA0B5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C1E9AA2B-6C27-4F5E-808B-E4DDD6A5DC10}"/>
              </a:ext>
            </a:extLst>
          </p:cNvPr>
          <p:cNvSpPr>
            <a:spLocks noGrp="1"/>
          </p:cNvSpPr>
          <p:nvPr>
            <p:ph type="pic"/>
          </p:nvPr>
        </p:nvSpPr>
        <p:spPr>
          <a:xfrm>
            <a:off x="0" y="0"/>
            <a:ext cx="8128800" cy="6857998"/>
          </a:xfrm>
          <a:prstGeom prst="rect">
            <a:avLst/>
          </a:prstGeom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Image</a:t>
            </a:r>
          </a:p>
        </p:txBody>
      </p:sp>
      <p:sp>
        <p:nvSpPr>
          <p:cNvPr id="3" name="Textplatzhalter 3">
            <a:extLst>
              <a:ext uri="{0E054A93-59B1-45E7-A0E6-2E22CB23160F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78F11F1F-3874-4AFD-9532-F220060EE1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617348" y="938892"/>
            <a:ext cx="3193651" cy="546190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>
              <a:spcBef>
                <a:spcPts val="0"/>
              </a:spcBef>
              <a:buNone/>
              <a:defRPr lang="en-US" sz="2400" b="0" i="0" spc="50" baseline="0" dirty="0">
                <a:solidFill>
                  <a:srgbClr val="272727"/>
                </a:solidFill>
                <a:latin typeface="Calibri"/>
              </a:defRPr>
            </a:lvl1pPr>
          </a:lstStyle>
          <a:p>
            <a:pPr lvl="0"/>
            <a:r>
              <a:rPr lang="en-US"/>
              <a:t>Text Box / List</a:t>
            </a:r>
          </a:p>
        </p:txBody>
      </p:sp>
      <p:sp>
        <p:nvSpPr>
          <p:cNvPr id="4" name="Textplatzhalter 3">
            <a:extLst>
              <a:ext uri="{D80CE648-C2D0-4171-A82F-608F171885F8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6A27AB35-E756-4845-9FAE-D67D780BAC06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2001035" y="6400344"/>
            <a:ext cx="4126729" cy="2713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1600" b="0" i="0" spc="50" baseline="0" dirty="0">
                <a:solidFill>
                  <a:schemeClr val="bg2">
                    <a:lumMod val="75000"/>
                  </a:schemeClr>
                </a:solidFill>
                <a:latin typeface="Calibri"/>
              </a:defRPr>
            </a:lvl1pPr>
          </a:lstStyle>
          <a:p>
            <a:pPr lvl="0"/>
            <a:r>
              <a:rPr lang="en-US"/>
              <a:t>© Copyright info / more information </a:t>
            </a:r>
          </a:p>
        </p:txBody>
      </p:sp>
    </p:spTree>
    <p:extLst>
      <p:ext uri="{BB962C8B-B14F-4D97-AF65-F5344CB8AC3E}">
        <p14:creationId xmlns:p14="http://schemas.microsoft.com/office/powerpoint/2010/main" val="3452387454"/>
      </p:ext>
      <p:ext uri="{CF161CC3-1577-4019-9DF0-91FC7203C185}">
        <p14:creationId xmlns="" xmlns:p14="http://schemas.microsoft.com/office/powerpoint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val="1632891707040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_2/3_Image_right_textbox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3">
            <a:extLst>
              <a:ext uri="{5935BB8F-C155-4A5F-8F09-1999E12F8EE0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FA33E84E-0587-4D95-997F-7674012165DB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6063034" y="6400344"/>
            <a:ext cx="4126729" cy="2713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1600" b="0" i="0" spc="50" baseline="0" dirty="0">
                <a:solidFill>
                  <a:schemeClr val="bg2">
                    <a:lumMod val="75000"/>
                  </a:schemeClr>
                </a:solidFill>
                <a:latin typeface="Calibri"/>
              </a:defRPr>
            </a:lvl1pPr>
          </a:lstStyle>
          <a:p>
            <a:pPr lvl="0"/>
            <a:r>
              <a:rPr lang="en-US"/>
              <a:t>© Copyright info / more information </a:t>
            </a:r>
          </a:p>
        </p:txBody>
      </p:sp>
      <p:sp>
        <p:nvSpPr>
          <p:cNvPr id="3" name="Bildplatzhalter 2">
            <a:extLst>
              <a:ext uri="{F5C68F0C-0527-4A12-8879-D92B2E7E0A9D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C8CF2851-2DA2-4C3C-95C2-533CFD3E1C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063200" y="1131216"/>
            <a:ext cx="8128800" cy="5726784"/>
          </a:xfrm>
          <a:prstGeom prst="rect">
            <a:avLst/>
          </a:prstGeom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Image</a:t>
            </a:r>
          </a:p>
        </p:txBody>
      </p:sp>
      <p:sp>
        <p:nvSpPr>
          <p:cNvPr id="4" name="Textplatzhalter 3">
            <a:extLst>
              <a:ext uri="{32C9C36B-7FAE-4DCE-84EA-CCD6E355DD58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4D4BB17C-1661-4840-98AF-17D1C24DD3A2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488549" y="1131216"/>
            <a:ext cx="3086100" cy="560783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>
              <a:spcBef>
                <a:spcPts val="0"/>
              </a:spcBef>
              <a:buNone/>
              <a:defRPr lang="en-US" sz="2400" b="0" i="0" spc="50" baseline="0" dirty="0">
                <a:solidFill>
                  <a:srgbClr val="272727"/>
                </a:solidFill>
                <a:latin typeface="Calibri"/>
              </a:defRPr>
            </a:lvl1pPr>
          </a:lstStyle>
          <a:p>
            <a:pPr lvl="0"/>
            <a:r>
              <a:rPr lang="en-US"/>
              <a:t>Text Box / List</a:t>
            </a:r>
          </a:p>
        </p:txBody>
      </p:sp>
      <p:sp>
        <p:nvSpPr>
          <p:cNvPr id="5" name="Textplatzhalter 3">
            <a:extLst>
              <a:ext uri="{5BDD750F-4B29-46C7-B666-749AE89F4530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99D3EBDD-E5DC-4E49-8574-47DD61493560}"/>
              </a:ext>
            </a:extLst>
          </p:cNvPr>
          <p:cNvSpPr>
            <a:spLocks noGrp="1"/>
          </p:cNvSpPr>
          <p:nvPr>
            <p:ph type="body" idx="3"/>
          </p:nvPr>
        </p:nvSpPr>
        <p:spPr>
          <a:xfrm>
            <a:off x="488549" y="295608"/>
            <a:ext cx="9829827" cy="54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buNone/>
              <a:defRPr lang="en-US" sz="3200" b="1" i="0" spc="50" baseline="0" dirty="0">
                <a:solidFill>
                  <a:schemeClr val="bg1"/>
                </a:solidFill>
                <a:latin typeface="Calibri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654022993"/>
      </p:ext>
      <p:ext uri="{09D977D4-E9A6-47C3-A59C-C5D4C2FB98F2}">
        <p14:creationId xmlns="" xmlns:p14="http://schemas.microsoft.com/office/powerpoint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val="1632891707043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_subtitle_image_copyright_beneat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2">
            <a:extLst>
              <a:ext uri="{9CF11839-7368-45F3-BF95-90874BFBC8CD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CBD6EF92-151D-4316-9907-004785134140}"/>
              </a:ext>
            </a:extLst>
          </p:cNvPr>
          <p:cNvSpPr>
            <a:spLocks noGrp="1"/>
          </p:cNvSpPr>
          <p:nvPr>
            <p:ph type="pic"/>
          </p:nvPr>
        </p:nvSpPr>
        <p:spPr>
          <a:xfrm>
            <a:off x="0" y="1762125"/>
            <a:ext cx="12192000" cy="4586175"/>
          </a:xfrm>
          <a:prstGeom prst="rect">
            <a:avLst/>
          </a:prstGeom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Image</a:t>
            </a:r>
          </a:p>
        </p:txBody>
      </p:sp>
      <p:sp>
        <p:nvSpPr>
          <p:cNvPr id="3" name="Textplatzhalter 3">
            <a:extLst>
              <a:ext uri="{29C0DFC1-53CF-4FED-BDE5-5D73215AD465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FA69AF0F-034D-4479-AD65-1A36DEAA7E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7663" y="900000"/>
            <a:ext cx="10716675" cy="704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spcBef>
                <a:spcPts val="0"/>
              </a:spcBef>
              <a:buNone/>
              <a:defRPr lang="en-US" sz="2800" b="0" i="0" spc="50" baseline="0" dirty="0">
                <a:solidFill>
                  <a:srgbClr val="306DA5"/>
                </a:solidFill>
                <a:latin typeface="Calibri"/>
              </a:defRPr>
            </a:lvl1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4" name="Textplatzhalter 3">
            <a:extLst>
              <a:ext uri="{572E7EE7-19DE-442A-A44C-2BDC3541160D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91B7A9BC-C377-4180-98CD-68791DD88F36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728300" y="6454773"/>
            <a:ext cx="5672662" cy="2713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spcBef>
                <a:spcPts val="0"/>
              </a:spcBef>
              <a:buNone/>
              <a:defRPr lang="en-US" sz="1600" b="0" i="0" spc="50" baseline="0" dirty="0">
                <a:solidFill>
                  <a:schemeClr val="bg2">
                    <a:lumMod val="75000"/>
                  </a:schemeClr>
                </a:solidFill>
                <a:latin typeface="Calibri"/>
              </a:defRPr>
            </a:lvl1pPr>
          </a:lstStyle>
          <a:p>
            <a:pPr lvl="0"/>
            <a:r>
              <a:rPr lang="en-US"/>
              <a:t>© Copyright info / more information </a:t>
            </a:r>
          </a:p>
        </p:txBody>
      </p:sp>
      <p:sp>
        <p:nvSpPr>
          <p:cNvPr id="5" name="Textplatzhalter 3">
            <a:extLst>
              <a:ext uri="{272E309C-4FA1-4789-8AE2-BF092D4582C7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8F6A814A-9E7B-4284-8021-B12EB288229A}"/>
              </a:ext>
            </a:extLst>
          </p:cNvPr>
          <p:cNvSpPr>
            <a:spLocks noGrp="1"/>
          </p:cNvSpPr>
          <p:nvPr>
            <p:ph type="body" idx="3"/>
          </p:nvPr>
        </p:nvSpPr>
        <p:spPr>
          <a:xfrm>
            <a:off x="737663" y="359999"/>
            <a:ext cx="9580713" cy="54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buNone/>
              <a:defRPr lang="en-US" sz="3200" b="1" i="0" spc="50" baseline="0" dirty="0">
                <a:solidFill>
                  <a:schemeClr val="bg1"/>
                </a:solidFill>
                <a:latin typeface="Calibri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291490237"/>
      </p:ext>
      <p:ext uri="{0703794E-FF0C-405D-8175-D729ED979DA6}">
        <p14:creationId xmlns="" xmlns:p14="http://schemas.microsoft.com/office/powerpoint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val="1632891707046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_Image_textbox_be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3">
            <a:extLst>
              <a:ext uri="{3913295C-C588-4F68-AE0A-B6AAE1E3F533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364921E1-C296-44B6-A9F1-FC95623E9FED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728300" y="5239488"/>
            <a:ext cx="10716675" cy="149997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2400" b="0" i="0" spc="50" baseline="0" dirty="0">
                <a:solidFill>
                  <a:srgbClr val="272727"/>
                </a:solidFill>
                <a:latin typeface="Calibri"/>
              </a:defRPr>
            </a:lvl1pPr>
          </a:lstStyle>
          <a:p>
            <a:pPr lvl="0"/>
            <a:r>
              <a:rPr lang="en-US"/>
              <a:t>Text Box</a:t>
            </a:r>
          </a:p>
        </p:txBody>
      </p:sp>
      <p:sp>
        <p:nvSpPr>
          <p:cNvPr id="3" name="Bildplatzhalter 2">
            <a:extLst>
              <a:ext uri="{290BDC68-33FA-435E-B1D0-FA1002AC1194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28FEF586-E6BE-47C2-B252-D1F54D986B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80" y="1122362"/>
            <a:ext cx="12192000" cy="4117125"/>
          </a:xfrm>
          <a:prstGeom prst="rect">
            <a:avLst/>
          </a:prstGeom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Image</a:t>
            </a:r>
          </a:p>
        </p:txBody>
      </p:sp>
      <p:sp>
        <p:nvSpPr>
          <p:cNvPr id="4" name="Textplatzhalter 3">
            <a:extLst>
              <a:ext uri="{BB4B6021-6961-4C4E-8A40-CB5C942B4362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E227A238-414B-49A2-A755-0D9A4B96A349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728300" y="359999"/>
            <a:ext cx="9590076" cy="54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buNone/>
              <a:defRPr lang="en-US" sz="3200" b="1" i="0" spc="50" baseline="0" dirty="0">
                <a:solidFill>
                  <a:schemeClr val="bg1"/>
                </a:solidFill>
                <a:latin typeface="Calibri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845024550"/>
      </p:ext>
      <p:ext uri="{AEF0B0A7-B605-4002-B7E5-149053722F46}">
        <p14:creationId xmlns="" xmlns:p14="http://schemas.microsoft.com/office/powerpoint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val="1632891707048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_Image_textbox_be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290BDC68-33FA-435E-B1D0-FA1002AC1194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28FEF586-E6BE-47C2-B252-D1F54D986B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-9363" y="0"/>
            <a:ext cx="12192000" cy="6858000"/>
          </a:xfrm>
          <a:prstGeom prst="rect">
            <a:avLst/>
          </a:prstGeom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Image</a:t>
            </a:r>
          </a:p>
        </p:txBody>
      </p:sp>
      <p:sp>
        <p:nvSpPr>
          <p:cNvPr id="4" name="Textplatzhalter 3">
            <a:extLst>
              <a:ext uri="{BB4B6021-6961-4C4E-8A40-CB5C942B4362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E227A238-414B-49A2-A755-0D9A4B96A349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728300" y="359999"/>
            <a:ext cx="9590076" cy="54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buNone/>
              <a:defRPr lang="en-US" sz="3200" b="1" i="0" spc="50" baseline="0" dirty="0">
                <a:solidFill>
                  <a:schemeClr val="bg1"/>
                </a:solidFill>
                <a:latin typeface="Calibri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2" name="Textplatzhalter 3">
            <a:extLst>
              <a:ext uri="{3913295C-C588-4F68-AE0A-B6AAE1E3F533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364921E1-C296-44B6-A9F1-FC95623E9FED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728300" y="1061634"/>
            <a:ext cx="10716675" cy="567783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2400" b="0" i="0" spc="50" baseline="0" dirty="0">
                <a:solidFill>
                  <a:schemeClr val="bg1"/>
                </a:solidFill>
                <a:latin typeface="Calibri"/>
              </a:defRPr>
            </a:lvl1pPr>
          </a:lstStyle>
          <a:p>
            <a:pPr lvl="0"/>
            <a:r>
              <a:rPr lang="en-US"/>
              <a:t>Text Box</a:t>
            </a:r>
          </a:p>
        </p:txBody>
      </p:sp>
    </p:spTree>
    <p:extLst>
      <p:ext uri="{BB962C8B-B14F-4D97-AF65-F5344CB8AC3E}">
        <p14:creationId xmlns:p14="http://schemas.microsoft.com/office/powerpoint/2010/main" val="1468073066"/>
      </p:ext>
      <p:ext uri="{AEF0B0A7-B605-4002-B7E5-149053722F46}">
        <p14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p14="http://schemas.microsoft.com/office/powerpoint/2010/main" val="1632891707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Right_with_Title_+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7" hasCustomPrompt="1"/>
          </p:nvPr>
        </p:nvSpPr>
        <p:spPr>
          <a:xfrm>
            <a:off x="6286500" y="1855960"/>
            <a:ext cx="5176838" cy="45321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Picture</a:t>
            </a:r>
            <a:endParaRPr lang="de-DE" dirty="0"/>
          </a:p>
        </p:txBody>
      </p:sp>
      <p:sp>
        <p:nvSpPr>
          <p:cNvPr id="9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37663" y="900000"/>
            <a:ext cx="10716675" cy="704850"/>
          </a:xfrm>
          <a:prstGeom prst="rect">
            <a:avLst/>
          </a:prstGeom>
          <a:noFill/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3200" b="0" i="0" spc="50" baseline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Subtitle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20" hasCustomPrompt="1"/>
          </p:nvPr>
        </p:nvSpPr>
        <p:spPr>
          <a:xfrm>
            <a:off x="737663" y="1855960"/>
            <a:ext cx="5175413" cy="453214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3200"/>
            </a:lvl2pPr>
            <a:lvl3pPr marL="914400" indent="0">
              <a:buNone/>
              <a:defRPr sz="28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 dirty="0"/>
              <a:t>Text Box</a:t>
            </a:r>
            <a:endParaRPr lang="de-DE" dirty="0"/>
          </a:p>
        </p:txBody>
      </p:sp>
      <p:sp>
        <p:nvSpPr>
          <p:cNvPr id="7" name="Textplatzhalter 3"/>
          <p:cNvSpPr>
            <a:spLocks noGrp="1"/>
          </p:cNvSpPr>
          <p:nvPr>
            <p:ph type="body" sz="quarter" idx="21" hasCustomPrompt="1"/>
          </p:nvPr>
        </p:nvSpPr>
        <p:spPr>
          <a:xfrm>
            <a:off x="6811554" y="6431925"/>
            <a:ext cx="4126729" cy="2713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600" b="0" i="0" spc="50" baseline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© Copyright </a:t>
            </a:r>
            <a:r>
              <a:rPr lang="de-DE" dirty="0" err="1"/>
              <a:t>info</a:t>
            </a:r>
            <a:r>
              <a:rPr lang="de-DE" dirty="0"/>
              <a:t> /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</p:txBody>
      </p:sp>
      <p:sp>
        <p:nvSpPr>
          <p:cNvPr id="8" name="Textplatzhalter 3"/>
          <p:cNvSpPr>
            <a:spLocks noGrp="1"/>
          </p:cNvSpPr>
          <p:nvPr>
            <p:ph type="body" sz="quarter" idx="16" hasCustomPrompt="1"/>
          </p:nvPr>
        </p:nvSpPr>
        <p:spPr>
          <a:xfrm>
            <a:off x="1873624" y="360000"/>
            <a:ext cx="8444752" cy="540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4400" b="1" i="0" spc="50" baseline="0">
                <a:solidFill>
                  <a:srgbClr val="272727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490974819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ig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3A3B702D-EB6A-45CD-86A3-4F6C9775BDB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02" y="1436714"/>
            <a:ext cx="5189670" cy="5425910"/>
          </a:xfrm>
          <a:prstGeom prst="rect">
            <a:avLst/>
          </a:prstGeom>
        </p:spPr>
      </p:pic>
      <p:sp>
        <p:nvSpPr>
          <p:cNvPr id="2" name="Textplatzhalter 3">
            <a:extLst>
              <a:ext uri="{A4224AA2-14BD-4078-B9C1-F01AC498FDDF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E5310B80-32FB-45F5-AB9C-E64DEB066922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820901" y="1142809"/>
            <a:ext cx="10548599" cy="457123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defRPr lang="en-US" sz="2902" b="1" i="0" spc="45" baseline="0" dirty="0">
                <a:solidFill>
                  <a:schemeClr val="tx2"/>
                </a:solidFill>
                <a:latin typeface="Calibri"/>
              </a:defRPr>
            </a:lvl1pPr>
          </a:lstStyle>
          <a:p>
            <a:pPr lvl="0"/>
            <a:r>
              <a:rPr lang="en-US"/>
              <a:t>Text vertically centered or top aligned</a:t>
            </a:r>
          </a:p>
          <a:p>
            <a:pPr lvl="0"/>
            <a:r>
              <a:rPr lang="en-US"/>
              <a:t>left or centered</a:t>
            </a:r>
          </a:p>
          <a:p>
            <a:pPr lvl="0"/>
            <a:r>
              <a:rPr lang="en-US"/>
              <a:t>size 32 24 16 10</a:t>
            </a:r>
          </a:p>
        </p:txBody>
      </p:sp>
      <p:sp>
        <p:nvSpPr>
          <p:cNvPr id="4" name="Textplatzhalter 3">
            <a:extLst>
              <a:ext uri="{3A5837B4-F452-4CBE-9A31-CAF65FD2B4AC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7741EA24-9A48-4133-89C2-7A5C0537C1D3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820903" y="326516"/>
            <a:ext cx="9466098" cy="48977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defRPr lang="en-US" sz="2902" b="1" i="0" spc="45" baseline="0" dirty="0">
                <a:solidFill>
                  <a:schemeClr val="bg1"/>
                </a:solidFill>
                <a:latin typeface="Calibri"/>
              </a:defRPr>
            </a:lvl1pPr>
          </a:lstStyle>
          <a:p>
            <a:pPr lvl="0"/>
            <a:r>
              <a:rPr lang="en-US"/>
              <a:t>Headline left or centered size 32 24</a:t>
            </a:r>
          </a:p>
        </p:txBody>
      </p:sp>
    </p:spTree>
    <p:extLst>
      <p:ext uri="{BB962C8B-B14F-4D97-AF65-F5344CB8AC3E}">
        <p14:creationId xmlns:p14="http://schemas.microsoft.com/office/powerpoint/2010/main" val="855236458"/>
      </p:ext>
      <p:ext uri="{4283BD04-F593-4B3F-BCDC-D73190594155}">
        <p14:creationId xmlns="" xmlns:p14="http://schemas.microsoft.com/office/powerpoint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val="1632891707051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Image_Left_with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5">
            <a:extLst>
              <a:ext uri="{F20DDBB1-BD09-41F5-B309-23D45CDC93D6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ABA1CA3B-174A-46E0-8738-AA52040B3B4D}"/>
              </a:ext>
            </a:extLst>
          </p:cNvPr>
          <p:cNvSpPr>
            <a:spLocks noGrp="1"/>
          </p:cNvSpPr>
          <p:nvPr>
            <p:ph type="pic"/>
          </p:nvPr>
        </p:nvSpPr>
        <p:spPr>
          <a:xfrm>
            <a:off x="0" y="0"/>
            <a:ext cx="5905138" cy="6858000"/>
          </a:xfrm>
          <a:prstGeom prst="rect">
            <a:avLst/>
          </a:prstGeom>
        </p:spPr>
        <p:txBody>
          <a:bodyPr rtlCol="0"/>
          <a:lstStyle>
            <a:lvl1pPr marL="0" lvl="0" indent="0">
              <a:buNone/>
            </a:lvl1pPr>
          </a:lstStyle>
          <a:p>
            <a:r>
              <a:rPr lang="en-US"/>
              <a:t>Picture</a:t>
            </a:r>
          </a:p>
        </p:txBody>
      </p:sp>
      <p:sp>
        <p:nvSpPr>
          <p:cNvPr id="3" name="Textplatzhalter 3">
            <a:extLst>
              <a:ext uri="{BD79DF2F-0F26-4FF4-8102-63E969C90CB2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56D24259-DD75-4ACC-B43D-A575CF62BD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3354" y="6431924"/>
            <a:ext cx="4126729" cy="2713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1600" b="0" i="0" spc="50" baseline="0" dirty="0">
                <a:solidFill>
                  <a:schemeClr val="bg2">
                    <a:lumMod val="75000"/>
                  </a:schemeClr>
                </a:solidFill>
                <a:latin typeface="Calibri"/>
              </a:defRPr>
            </a:lvl1pPr>
          </a:lstStyle>
          <a:p>
            <a:pPr lvl="0"/>
            <a:r>
              <a:rPr lang="en-US"/>
              <a:t>© Copyright info / more information </a:t>
            </a:r>
          </a:p>
        </p:txBody>
      </p:sp>
      <p:sp>
        <p:nvSpPr>
          <p:cNvPr id="4" name="Textplatzhalter 3">
            <a:extLst>
              <a:ext uri="{6EC6933E-D85D-46C5-9AF4-5AF28FF35BE8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9DEBC20A-BD52-42C9-830F-011DAFE99A81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6286861" y="400711"/>
            <a:ext cx="4000139" cy="54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buNone/>
              <a:defRPr lang="en-US" sz="3200" b="1" i="0" spc="50" baseline="0" dirty="0">
                <a:solidFill>
                  <a:schemeClr val="bg1"/>
                </a:solidFill>
                <a:latin typeface="Calibri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5" name="Text Placeholder 3">
            <a:extLst>
              <a:ext uri="{72AB45B3-B8D9-49E8-ACE1-4552AABFEA41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642BAC93-C333-439C-85D8-2DAF756E1A33}"/>
              </a:ext>
            </a:extLst>
          </p:cNvPr>
          <p:cNvSpPr>
            <a:spLocks noGrp="1"/>
          </p:cNvSpPr>
          <p:nvPr>
            <p:ph type="body" idx="3"/>
          </p:nvPr>
        </p:nvSpPr>
        <p:spPr>
          <a:xfrm>
            <a:off x="6286861" y="1197204"/>
            <a:ext cx="5176837" cy="5190896"/>
          </a:xfrm>
          <a:prstGeom prst="rect">
            <a:avLst/>
          </a:prstGeom>
        </p:spPr>
        <p:txBody>
          <a:bodyPr vert="horz" rtlCol="0" anchor="ctr"/>
          <a:lstStyle>
            <a:lvl1pPr marL="0" lvl="0" indent="0" algn="ctr">
              <a:buNone/>
              <a:defRPr lang="en-US" sz="2400" dirty="0">
                <a:latin typeface="Calibri"/>
              </a:defRPr>
            </a:lvl1pPr>
            <a:lvl2pPr marL="457200" lvl="1" indent="0">
              <a:buNone/>
              <a:defRPr lang="en-US" dirty="0">
                <a:latin typeface="Calibri"/>
              </a:defRPr>
            </a:lvl2pPr>
            <a:lvl3pPr marL="914400" lvl="2" indent="0">
              <a:buNone/>
              <a:defRPr lang="en-US" dirty="0">
                <a:latin typeface="Calibri"/>
              </a:defRPr>
            </a:lvl3pPr>
            <a:lvl4pPr marL="1371600" lvl="3" indent="0">
              <a:buFont typeface="Arial"/>
              <a:buNone/>
              <a:defRPr lang="en-US" dirty="0">
                <a:latin typeface="Calibri"/>
              </a:defRPr>
            </a:lvl4pPr>
            <a:lvl5pPr marL="1828800" lvl="4" indent="0">
              <a:buNone/>
              <a:defRPr lang="en-US" dirty="0">
                <a:latin typeface="Calibri"/>
              </a:defRPr>
            </a:lvl5pPr>
          </a:lstStyle>
          <a:p>
            <a:pPr lvl="0"/>
            <a:r>
              <a:rPr lang="en-US"/>
              <a:t>Text Box</a:t>
            </a:r>
          </a:p>
        </p:txBody>
      </p:sp>
    </p:spTree>
    <p:extLst>
      <p:ext uri="{BB962C8B-B14F-4D97-AF65-F5344CB8AC3E}">
        <p14:creationId xmlns:p14="http://schemas.microsoft.com/office/powerpoint/2010/main" val="999708047"/>
      </p:ext>
      <p:ext uri="{2FC822B8-B6CE-459A-A831-4BFDA8AB2106}">
        <p14:creationId xmlns="" xmlns:p14="http://schemas.microsoft.com/office/powerpoint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val="1632891707054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Title_subtitle_Image_left_green_textbox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D3ACC4B4-F510-45D9-8C3E-574F9660250B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5EDD7B5F-9B6D-405C-AC11-F5D57D406AB2}"/>
              </a:ext>
            </a:extLst>
          </p:cNvPr>
          <p:cNvSpPr/>
          <p:nvPr userDrawn="1"/>
        </p:nvSpPr>
        <p:spPr>
          <a:xfrm>
            <a:off x="6096000" y="1604848"/>
            <a:ext cx="6096000" cy="5253152"/>
          </a:xfrm>
          <a:prstGeom prst="rect">
            <a:avLst/>
          </a:prstGeom>
          <a:solidFill>
            <a:srgbClr val="306DA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/>
          </a:p>
        </p:txBody>
      </p:sp>
      <p:sp>
        <p:nvSpPr>
          <p:cNvPr id="3" name="Rectangle 1">
            <a:extLst>
              <a:ext uri="{A5DE767B-46E2-47B8-89EC-308BDE3AD61F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38C0C148-3CE6-47F2-86F2-A69352CC5DC9}"/>
              </a:ext>
            </a:extLst>
          </p:cNvPr>
          <p:cNvSpPr/>
          <p:nvPr userDrawn="1"/>
        </p:nvSpPr>
        <p:spPr>
          <a:xfrm>
            <a:off x="1" y="1604849"/>
            <a:ext cx="6096000" cy="532663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/>
          </a:p>
        </p:txBody>
      </p:sp>
      <p:sp>
        <p:nvSpPr>
          <p:cNvPr id="4" name="Bildplatzhalter 2">
            <a:extLst>
              <a:ext uri="{C6792C36-03DF-4762-9AA2-7622FEB980B9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7BCD2995-5503-4197-B08E-9E434747D2F1}"/>
              </a:ext>
            </a:extLst>
          </p:cNvPr>
          <p:cNvSpPr>
            <a:spLocks noGrp="1"/>
          </p:cNvSpPr>
          <p:nvPr>
            <p:ph type="pic"/>
          </p:nvPr>
        </p:nvSpPr>
        <p:spPr>
          <a:xfrm>
            <a:off x="0" y="1604848"/>
            <a:ext cx="6105363" cy="5253152"/>
          </a:xfrm>
          <a:prstGeom prst="rect">
            <a:avLst/>
          </a:prstGeom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Picture</a:t>
            </a:r>
          </a:p>
        </p:txBody>
      </p:sp>
      <p:sp>
        <p:nvSpPr>
          <p:cNvPr id="5" name="Textplatzhalter 3">
            <a:extLst>
              <a:ext uri="{0E461A48-F448-4240-9A1C-13CFC458E896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F8EB6568-3092-40AF-86F5-1B78874B76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81751" y="1604848"/>
            <a:ext cx="5440135" cy="483944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>
              <a:spcBef>
                <a:spcPts val="0"/>
              </a:spcBef>
              <a:buNone/>
              <a:defRPr lang="en-US" sz="2400" b="0" i="0" spc="50" baseline="0" dirty="0">
                <a:solidFill>
                  <a:schemeClr val="bg1"/>
                </a:solidFill>
                <a:latin typeface="Calibri"/>
              </a:defRPr>
            </a:lvl1pPr>
          </a:lstStyle>
          <a:p>
            <a:pPr lvl="0"/>
            <a:r>
              <a:rPr lang="en-US"/>
              <a:t>Text Box</a:t>
            </a:r>
          </a:p>
        </p:txBody>
      </p:sp>
      <p:sp>
        <p:nvSpPr>
          <p:cNvPr id="6" name="Textplatzhalter 3">
            <a:extLst>
              <a:ext uri="{45F2D6C5-874B-42C9-982D-5A9BACB7119D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D3E35E6B-48F5-498F-B88F-611006503EA6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737663" y="900000"/>
            <a:ext cx="10716675" cy="704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spcBef>
                <a:spcPts val="0"/>
              </a:spcBef>
              <a:buNone/>
              <a:defRPr lang="en-US" sz="2800" b="0" i="0" spc="50" baseline="0" dirty="0">
                <a:solidFill>
                  <a:srgbClr val="306DA5"/>
                </a:solidFill>
                <a:latin typeface="Calibri"/>
              </a:defRPr>
            </a:lvl1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7" name="Textplatzhalter 3">
            <a:extLst>
              <a:ext uri="{C1132C68-0E74-4D08-9EB6-F1720B813C24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7F7C2365-ED56-4EC9-A8D7-AE087CC54F05}"/>
              </a:ext>
            </a:extLst>
          </p:cNvPr>
          <p:cNvSpPr>
            <a:spLocks noGrp="1"/>
          </p:cNvSpPr>
          <p:nvPr>
            <p:ph type="body" idx="3"/>
          </p:nvPr>
        </p:nvSpPr>
        <p:spPr>
          <a:xfrm>
            <a:off x="728300" y="359999"/>
            <a:ext cx="10735401" cy="54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buNone/>
              <a:defRPr lang="en-US" sz="3200" b="1" i="0" spc="50" baseline="0" dirty="0">
                <a:solidFill>
                  <a:schemeClr val="bg1"/>
                </a:solidFill>
                <a:latin typeface="Calibri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8" name="Textplatzhalter 3">
            <a:extLst>
              <a:ext uri="{C13A731E-8666-41F0-9266-BCCE9A4CA1DC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D215C700-2ECD-4793-AEA6-14DF99B22AD0}"/>
              </a:ext>
            </a:extLst>
          </p:cNvPr>
          <p:cNvSpPr>
            <a:spLocks noGrp="1"/>
          </p:cNvSpPr>
          <p:nvPr>
            <p:ph type="body" idx="4"/>
          </p:nvPr>
        </p:nvSpPr>
        <p:spPr>
          <a:xfrm>
            <a:off x="1353463" y="6514882"/>
            <a:ext cx="4126729" cy="2713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1600" b="0" i="0" spc="50" baseline="0" dirty="0">
                <a:solidFill>
                  <a:schemeClr val="bg2">
                    <a:lumMod val="75000"/>
                  </a:schemeClr>
                </a:solidFill>
                <a:latin typeface="Calibri"/>
              </a:defRPr>
            </a:lvl1pPr>
          </a:lstStyle>
          <a:p>
            <a:pPr lvl="0"/>
            <a:r>
              <a:rPr lang="en-US"/>
              <a:t>© Copyright info / more information </a:t>
            </a:r>
          </a:p>
        </p:txBody>
      </p:sp>
    </p:spTree>
    <p:extLst>
      <p:ext uri="{BB962C8B-B14F-4D97-AF65-F5344CB8AC3E}">
        <p14:creationId xmlns:p14="http://schemas.microsoft.com/office/powerpoint/2010/main" val="4237861765"/>
      </p:ext>
      <p:ext uri="{CADCD24F-DC97-4253-99CA-7994B00E90EF}">
        <p14:creationId xmlns="" xmlns:p14="http://schemas.microsoft.com/office/powerpoint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val="1632891707081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Title_subtitle_Image_right_green_textbox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5CCD50DE-224E-47FB-8F32-9276F293B415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28EAAD65-1B0B-4352-971D-F996791AB657}"/>
              </a:ext>
            </a:extLst>
          </p:cNvPr>
          <p:cNvSpPr/>
          <p:nvPr userDrawn="1"/>
        </p:nvSpPr>
        <p:spPr>
          <a:xfrm>
            <a:off x="-89807" y="1604848"/>
            <a:ext cx="6185807" cy="5253152"/>
          </a:xfrm>
          <a:prstGeom prst="rect">
            <a:avLst/>
          </a:prstGeom>
          <a:solidFill>
            <a:srgbClr val="306DA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/>
          </a:p>
        </p:txBody>
      </p:sp>
      <p:sp>
        <p:nvSpPr>
          <p:cNvPr id="3" name="Rectangle 1">
            <a:extLst>
              <a:ext uri="{85E73197-A4D0-45A6-B5BF-06FF237A322B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A1A0E7A2-DCED-4896-AF20-8BE6D73D8802}"/>
              </a:ext>
            </a:extLst>
          </p:cNvPr>
          <p:cNvSpPr/>
          <p:nvPr userDrawn="1"/>
        </p:nvSpPr>
        <p:spPr>
          <a:xfrm>
            <a:off x="6098409" y="1604847"/>
            <a:ext cx="6093591" cy="5342959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en-US"/>
              <a:t>v</a:t>
            </a:r>
          </a:p>
        </p:txBody>
      </p:sp>
      <p:sp>
        <p:nvSpPr>
          <p:cNvPr id="4" name="Bildplatzhalter 2">
            <a:extLst>
              <a:ext uri="{3404EF20-9BF6-4509-90B5-C79F62BED953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FE283F41-5EBE-466D-8B8B-2B4C357340CE}"/>
              </a:ext>
            </a:extLst>
          </p:cNvPr>
          <p:cNvSpPr>
            <a:spLocks noGrp="1"/>
          </p:cNvSpPr>
          <p:nvPr>
            <p:ph type="pic"/>
          </p:nvPr>
        </p:nvSpPr>
        <p:spPr>
          <a:xfrm>
            <a:off x="6093592" y="1604847"/>
            <a:ext cx="6098408" cy="5253153"/>
          </a:xfrm>
          <a:prstGeom prst="rect">
            <a:avLst/>
          </a:prstGeom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Image</a:t>
            </a:r>
          </a:p>
        </p:txBody>
      </p:sp>
      <p:sp>
        <p:nvSpPr>
          <p:cNvPr id="5" name="Textplatzhalter 3">
            <a:extLst>
              <a:ext uri="{BCB719AC-D1C7-4B51-94FA-AA2875A9A5CE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71EA48FB-A401-4D9F-B515-6BB5786442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6056" y="1604847"/>
            <a:ext cx="4781549" cy="483944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2400" b="0" i="0" spc="50" baseline="0" dirty="0">
                <a:solidFill>
                  <a:schemeClr val="bg1"/>
                </a:solidFill>
                <a:latin typeface="Calibri"/>
              </a:defRPr>
            </a:lvl1pPr>
          </a:lstStyle>
          <a:p>
            <a:pPr lvl="0"/>
            <a:r>
              <a:rPr lang="en-US"/>
              <a:t>Text Box</a:t>
            </a:r>
          </a:p>
        </p:txBody>
      </p:sp>
      <p:sp>
        <p:nvSpPr>
          <p:cNvPr id="6" name="Textplatzhalter 3">
            <a:extLst>
              <a:ext uri="{47FD6608-FAED-4A5F-8731-BB07E78B72B6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79B059E5-7D8C-4220-95DF-0DAC4CA3A919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737663" y="900000"/>
            <a:ext cx="10716675" cy="704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spcBef>
                <a:spcPts val="0"/>
              </a:spcBef>
              <a:buNone/>
              <a:defRPr lang="en-US" sz="2800" b="0" i="0" spc="50" baseline="0" dirty="0">
                <a:solidFill>
                  <a:srgbClr val="306DA5"/>
                </a:solidFill>
                <a:latin typeface="Calibri"/>
              </a:defRPr>
            </a:lvl1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7" name="Textplatzhalter 3">
            <a:extLst>
              <a:ext uri="{16E408B2-B6B1-417F-8633-78713732073A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255348C8-3BD6-4A1D-91D4-91225F4B709C}"/>
              </a:ext>
            </a:extLst>
          </p:cNvPr>
          <p:cNvSpPr>
            <a:spLocks noGrp="1"/>
          </p:cNvSpPr>
          <p:nvPr>
            <p:ph type="body" idx="3"/>
          </p:nvPr>
        </p:nvSpPr>
        <p:spPr>
          <a:xfrm>
            <a:off x="728300" y="359999"/>
            <a:ext cx="9468893" cy="54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buNone/>
              <a:defRPr lang="en-US" sz="3200" b="1" i="0" spc="50" baseline="0" dirty="0">
                <a:solidFill>
                  <a:schemeClr val="bg1"/>
                </a:solidFill>
                <a:latin typeface="Calibri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8" name="Textplatzhalter 3">
            <a:extLst>
              <a:ext uri="{6ACEBDE1-4AB9-41BE-8AA0-40A841829BDE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16B9C121-99B8-4971-9ADA-260A65CA3CB3}"/>
              </a:ext>
            </a:extLst>
          </p:cNvPr>
          <p:cNvSpPr>
            <a:spLocks noGrp="1"/>
          </p:cNvSpPr>
          <p:nvPr>
            <p:ph type="body" idx="4"/>
          </p:nvPr>
        </p:nvSpPr>
        <p:spPr>
          <a:xfrm>
            <a:off x="6714211" y="6514882"/>
            <a:ext cx="4126729" cy="2713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1600" b="0" i="0" spc="50" baseline="0" dirty="0">
                <a:solidFill>
                  <a:schemeClr val="bg2">
                    <a:lumMod val="75000"/>
                  </a:schemeClr>
                </a:solidFill>
                <a:latin typeface="Calibri"/>
              </a:defRPr>
            </a:lvl1pPr>
          </a:lstStyle>
          <a:p>
            <a:pPr lvl="0"/>
            <a:r>
              <a:rPr lang="en-US"/>
              <a:t>© Copyright info / more information </a:t>
            </a:r>
          </a:p>
        </p:txBody>
      </p:sp>
    </p:spTree>
    <p:extLst>
      <p:ext uri="{BB962C8B-B14F-4D97-AF65-F5344CB8AC3E}">
        <p14:creationId xmlns:p14="http://schemas.microsoft.com/office/powerpoint/2010/main" val="1242865985"/>
      </p:ext>
      <p:ext uri="{F84E10EC-F15D-40E9-8F71-70D444FB0445}">
        <p14:creationId xmlns="" xmlns:p14="http://schemas.microsoft.com/office/powerpoint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val="1632891707085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_Title_subtitle_Image_right_green_textbox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>
            <a:extLst>
              <a:ext uri="{FF2B5EF4-FFF2-40B4-BE49-F238E27FC236}">
                <a16:creationId xmlns:a16="http://schemas.microsoft.com/office/drawing/2014/main" id="{EC2985DD-FA57-4E20-82E5-1B6494AC1EDE}"/>
              </a:ext>
            </a:extLst>
          </p:cNvPr>
          <p:cNvSpPr/>
          <p:nvPr userDrawn="1"/>
        </p:nvSpPr>
        <p:spPr>
          <a:xfrm>
            <a:off x="-94489" y="899999"/>
            <a:ext cx="12414396" cy="835474"/>
          </a:xfrm>
          <a:prstGeom prst="rect">
            <a:avLst/>
          </a:prstGeom>
          <a:solidFill>
            <a:srgbClr val="306D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bg1"/>
              </a:solidFill>
            </a:endParaRPr>
          </a:p>
        </p:txBody>
      </p:sp>
      <p:sp>
        <p:nvSpPr>
          <p:cNvPr id="2" name="Rectangle 7">
            <a:extLst>
              <a:ext uri="{5CCD50DE-224E-47FB-8F32-9276F293B415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28EAAD65-1B0B-4352-971D-F996791AB657}"/>
              </a:ext>
            </a:extLst>
          </p:cNvPr>
          <p:cNvSpPr/>
          <p:nvPr userDrawn="1"/>
        </p:nvSpPr>
        <p:spPr>
          <a:xfrm>
            <a:off x="-94489" y="1604845"/>
            <a:ext cx="6185807" cy="5253152"/>
          </a:xfrm>
          <a:prstGeom prst="rect">
            <a:avLst/>
          </a:prstGeom>
          <a:solidFill>
            <a:srgbClr val="306DA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/>
          </a:p>
        </p:txBody>
      </p:sp>
      <p:sp>
        <p:nvSpPr>
          <p:cNvPr id="4" name="Bildplatzhalter 2">
            <a:extLst>
              <a:ext uri="{3404EF20-9BF6-4509-90B5-C79F62BED953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FE283F41-5EBE-466D-8B8B-2B4C357340CE}"/>
              </a:ext>
            </a:extLst>
          </p:cNvPr>
          <p:cNvSpPr>
            <a:spLocks noGrp="1"/>
          </p:cNvSpPr>
          <p:nvPr>
            <p:ph type="pic"/>
          </p:nvPr>
        </p:nvSpPr>
        <p:spPr>
          <a:xfrm>
            <a:off x="2273" y="1604847"/>
            <a:ext cx="6098408" cy="5253153"/>
          </a:xfrm>
          <a:prstGeom prst="rect">
            <a:avLst/>
          </a:prstGeom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Image</a:t>
            </a:r>
          </a:p>
        </p:txBody>
      </p:sp>
      <p:sp>
        <p:nvSpPr>
          <p:cNvPr id="6" name="Textplatzhalter 3">
            <a:extLst>
              <a:ext uri="{47FD6608-FAED-4A5F-8731-BB07E78B72B6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79B059E5-7D8C-4220-95DF-0DAC4CA3A919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525988" y="900000"/>
            <a:ext cx="10716675" cy="704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spcBef>
                <a:spcPts val="0"/>
              </a:spcBef>
              <a:buNone/>
              <a:defRPr lang="en-US" sz="2800" b="0" i="0" spc="50" baseline="0" dirty="0">
                <a:solidFill>
                  <a:schemeClr val="bg1"/>
                </a:solidFill>
                <a:latin typeface="Calibri"/>
              </a:defRPr>
            </a:lvl1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7" name="Textplatzhalter 3">
            <a:extLst>
              <a:ext uri="{16E408B2-B6B1-417F-8633-78713732073A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255348C8-3BD6-4A1D-91D4-91225F4B709C}"/>
              </a:ext>
            </a:extLst>
          </p:cNvPr>
          <p:cNvSpPr>
            <a:spLocks noGrp="1"/>
          </p:cNvSpPr>
          <p:nvPr>
            <p:ph type="body" idx="3"/>
          </p:nvPr>
        </p:nvSpPr>
        <p:spPr>
          <a:xfrm>
            <a:off x="516625" y="359999"/>
            <a:ext cx="9468893" cy="54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buNone/>
              <a:defRPr lang="en-US" sz="3200" b="1" i="0" spc="50" baseline="0" dirty="0">
                <a:solidFill>
                  <a:schemeClr val="bg1"/>
                </a:solidFill>
                <a:latin typeface="Calibri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8" name="Textplatzhalter 3">
            <a:extLst>
              <a:ext uri="{6ACEBDE1-4AB9-41BE-8AA0-40A841829BDE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16B9C121-99B8-4971-9ADA-260A65CA3CB3}"/>
              </a:ext>
            </a:extLst>
          </p:cNvPr>
          <p:cNvSpPr>
            <a:spLocks noGrp="1"/>
          </p:cNvSpPr>
          <p:nvPr>
            <p:ph type="body" idx="4"/>
          </p:nvPr>
        </p:nvSpPr>
        <p:spPr>
          <a:xfrm>
            <a:off x="6714211" y="6514882"/>
            <a:ext cx="4126729" cy="2713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1600" b="0" i="0" spc="50" baseline="0" dirty="0">
                <a:solidFill>
                  <a:schemeClr val="bg2">
                    <a:lumMod val="75000"/>
                  </a:schemeClr>
                </a:solidFill>
                <a:latin typeface="Calibri"/>
              </a:defRPr>
            </a:lvl1pPr>
          </a:lstStyle>
          <a:p>
            <a:pPr lvl="0"/>
            <a:r>
              <a:rPr lang="en-US"/>
              <a:t>© Copyright info / more information 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BDC2A490-E51F-4F12-8355-64E5B36EEE7E}"/>
              </a:ext>
            </a:extLst>
          </p:cNvPr>
          <p:cNvSpPr/>
          <p:nvPr userDrawn="1"/>
        </p:nvSpPr>
        <p:spPr>
          <a:xfrm>
            <a:off x="6025243" y="1604845"/>
            <a:ext cx="6391426" cy="5334797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platzhalter 3">
            <a:extLst>
              <a:ext uri="{BCB719AC-D1C7-4B51-94FA-AA2875A9A5CE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71EA48FB-A401-4D9F-B515-6BB5786442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94099" y="1735476"/>
            <a:ext cx="5284937" cy="483944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2400" b="0" i="0" spc="50" baseline="0" dirty="0">
                <a:solidFill>
                  <a:schemeClr val="tx1"/>
                </a:solidFill>
                <a:latin typeface="Calibri"/>
              </a:defRPr>
            </a:lvl1pPr>
          </a:lstStyle>
          <a:p>
            <a:pPr lvl="0"/>
            <a:r>
              <a:rPr lang="en-US"/>
              <a:t>Text Box</a:t>
            </a:r>
          </a:p>
        </p:txBody>
      </p:sp>
    </p:spTree>
    <p:extLst>
      <p:ext uri="{BB962C8B-B14F-4D97-AF65-F5344CB8AC3E}">
        <p14:creationId xmlns:p14="http://schemas.microsoft.com/office/powerpoint/2010/main" val="3387463795"/>
      </p:ext>
      <p:ext uri="{F84E10EC-F15D-40E9-8F71-70D444FB0445}">
        <p14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p14="http://schemas.microsoft.com/office/powerpoint/2010/main" val="1632891707085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_subtitle_Image_right_green_textbox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5CCD50DE-224E-47FB-8F32-9276F293B415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28EAAD65-1B0B-4352-971D-F996791AB657}"/>
              </a:ext>
            </a:extLst>
          </p:cNvPr>
          <p:cNvSpPr/>
          <p:nvPr userDrawn="1"/>
        </p:nvSpPr>
        <p:spPr>
          <a:xfrm>
            <a:off x="-94489" y="932655"/>
            <a:ext cx="6185807" cy="5925342"/>
          </a:xfrm>
          <a:prstGeom prst="rect">
            <a:avLst/>
          </a:prstGeom>
          <a:solidFill>
            <a:srgbClr val="306DA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/>
          </a:p>
        </p:txBody>
      </p:sp>
      <p:sp>
        <p:nvSpPr>
          <p:cNvPr id="4" name="Bildplatzhalter 2">
            <a:extLst>
              <a:ext uri="{3404EF20-9BF6-4509-90B5-C79F62BED953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FE283F41-5EBE-466D-8B8B-2B4C357340CE}"/>
              </a:ext>
            </a:extLst>
          </p:cNvPr>
          <p:cNvSpPr>
            <a:spLocks noGrp="1"/>
          </p:cNvSpPr>
          <p:nvPr>
            <p:ph type="pic"/>
          </p:nvPr>
        </p:nvSpPr>
        <p:spPr>
          <a:xfrm>
            <a:off x="-7090" y="932655"/>
            <a:ext cx="6098408" cy="6398873"/>
          </a:xfrm>
          <a:prstGeom prst="rect">
            <a:avLst/>
          </a:prstGeom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Image</a:t>
            </a:r>
          </a:p>
        </p:txBody>
      </p:sp>
      <p:sp>
        <p:nvSpPr>
          <p:cNvPr id="7" name="Textplatzhalter 3">
            <a:extLst>
              <a:ext uri="{16E408B2-B6B1-417F-8633-78713732073A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255348C8-3BD6-4A1D-91D4-91225F4B709C}"/>
              </a:ext>
            </a:extLst>
          </p:cNvPr>
          <p:cNvSpPr>
            <a:spLocks noGrp="1"/>
          </p:cNvSpPr>
          <p:nvPr>
            <p:ph type="body" idx="3"/>
          </p:nvPr>
        </p:nvSpPr>
        <p:spPr>
          <a:xfrm>
            <a:off x="525092" y="359999"/>
            <a:ext cx="9468893" cy="54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buNone/>
              <a:defRPr lang="en-US" sz="3200" b="1" i="0" spc="50" baseline="0" dirty="0">
                <a:solidFill>
                  <a:schemeClr val="bg1"/>
                </a:solidFill>
                <a:latin typeface="Calibri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8" name="Textplatzhalter 3">
            <a:extLst>
              <a:ext uri="{6ACEBDE1-4AB9-41BE-8AA0-40A841829BDE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16B9C121-99B8-4971-9ADA-260A65CA3CB3}"/>
              </a:ext>
            </a:extLst>
          </p:cNvPr>
          <p:cNvSpPr>
            <a:spLocks noGrp="1"/>
          </p:cNvSpPr>
          <p:nvPr>
            <p:ph type="body" idx="4"/>
          </p:nvPr>
        </p:nvSpPr>
        <p:spPr>
          <a:xfrm>
            <a:off x="6714211" y="6514882"/>
            <a:ext cx="4126729" cy="2713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1600" b="0" i="0" spc="50" baseline="0" dirty="0">
                <a:solidFill>
                  <a:schemeClr val="bg2">
                    <a:lumMod val="75000"/>
                  </a:schemeClr>
                </a:solidFill>
                <a:latin typeface="Calibri"/>
              </a:defRPr>
            </a:lvl1pPr>
          </a:lstStyle>
          <a:p>
            <a:pPr lvl="0"/>
            <a:r>
              <a:rPr lang="en-US"/>
              <a:t>© Copyright info / more information 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BDC2A490-E51F-4F12-8355-64E5B36EEE7E}"/>
              </a:ext>
            </a:extLst>
          </p:cNvPr>
          <p:cNvSpPr/>
          <p:nvPr userDrawn="1"/>
        </p:nvSpPr>
        <p:spPr>
          <a:xfrm>
            <a:off x="6025243" y="932655"/>
            <a:ext cx="6391426" cy="6039643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platzhalter 3">
            <a:extLst>
              <a:ext uri="{BCB719AC-D1C7-4B51-94FA-AA2875A9A5CE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71EA48FB-A401-4D9F-B515-6BB5786442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94099" y="1735476"/>
            <a:ext cx="5284937" cy="483944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2400" b="0" i="0" spc="50" baseline="0" dirty="0">
                <a:solidFill>
                  <a:schemeClr val="tx1"/>
                </a:solidFill>
                <a:latin typeface="Calibri"/>
              </a:defRPr>
            </a:lvl1pPr>
          </a:lstStyle>
          <a:p>
            <a:pPr lvl="0"/>
            <a:r>
              <a:rPr lang="en-US"/>
              <a:t>Text Box</a:t>
            </a:r>
          </a:p>
        </p:txBody>
      </p:sp>
    </p:spTree>
    <p:extLst>
      <p:ext uri="{BB962C8B-B14F-4D97-AF65-F5344CB8AC3E}">
        <p14:creationId xmlns:p14="http://schemas.microsoft.com/office/powerpoint/2010/main" val="1486204112"/>
      </p:ext>
      <p:ext uri="{F84E10EC-F15D-40E9-8F71-70D444FB0445}">
        <p14:creationId xmlns="" xmlns:p14="http://schemas.microsoft.com/office/powerpoint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val="1632891707085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Title_subtitle_Image_left_green_textbox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D3ACC4B4-F510-45D9-8C3E-574F9660250B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5EDD7B5F-9B6D-405C-AC11-F5D57D406AB2}"/>
              </a:ext>
            </a:extLst>
          </p:cNvPr>
          <p:cNvSpPr/>
          <p:nvPr userDrawn="1"/>
        </p:nvSpPr>
        <p:spPr>
          <a:xfrm>
            <a:off x="6096000" y="1604848"/>
            <a:ext cx="5358337" cy="4839448"/>
          </a:xfrm>
          <a:prstGeom prst="rect">
            <a:avLst/>
          </a:prstGeom>
          <a:solidFill>
            <a:srgbClr val="306DA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/>
          </a:p>
        </p:txBody>
      </p:sp>
      <p:sp>
        <p:nvSpPr>
          <p:cNvPr id="3" name="Rectangle 1">
            <a:extLst>
              <a:ext uri="{A5DE767B-46E2-47B8-89EC-308BDE3AD61F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38C0C148-3CE6-47F2-86F2-A69352CC5DC9}"/>
              </a:ext>
            </a:extLst>
          </p:cNvPr>
          <p:cNvSpPr/>
          <p:nvPr userDrawn="1"/>
        </p:nvSpPr>
        <p:spPr>
          <a:xfrm>
            <a:off x="737663" y="1604849"/>
            <a:ext cx="5358337" cy="4839448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/>
          </a:p>
        </p:txBody>
      </p:sp>
      <p:sp>
        <p:nvSpPr>
          <p:cNvPr id="4" name="Bildplatzhalter 2">
            <a:extLst>
              <a:ext uri="{C6792C36-03DF-4762-9AA2-7622FEB980B9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7BCD2995-5503-4197-B08E-9E434747D2F1}"/>
              </a:ext>
            </a:extLst>
          </p:cNvPr>
          <p:cNvSpPr>
            <a:spLocks noGrp="1"/>
          </p:cNvSpPr>
          <p:nvPr>
            <p:ph type="pic"/>
          </p:nvPr>
        </p:nvSpPr>
        <p:spPr>
          <a:xfrm>
            <a:off x="1159167" y="1946787"/>
            <a:ext cx="4515327" cy="4155572"/>
          </a:xfrm>
          <a:prstGeom prst="rect">
            <a:avLst/>
          </a:prstGeom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Picture</a:t>
            </a:r>
          </a:p>
        </p:txBody>
      </p:sp>
      <p:sp>
        <p:nvSpPr>
          <p:cNvPr id="5" name="Textplatzhalter 3">
            <a:extLst>
              <a:ext uri="{0E461A48-F448-4240-9A1C-13CFC458E896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F8EB6568-3092-40AF-86F5-1B78874B76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81751" y="1604848"/>
            <a:ext cx="4781549" cy="483944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>
              <a:spcBef>
                <a:spcPts val="0"/>
              </a:spcBef>
              <a:buNone/>
              <a:defRPr lang="en-US" sz="2400" b="0" i="0" spc="50" baseline="0" dirty="0">
                <a:solidFill>
                  <a:schemeClr val="bg1"/>
                </a:solidFill>
                <a:latin typeface="Calibri"/>
              </a:defRPr>
            </a:lvl1pPr>
          </a:lstStyle>
          <a:p>
            <a:pPr lvl="0"/>
            <a:r>
              <a:rPr lang="en-US"/>
              <a:t>Text Box</a:t>
            </a:r>
          </a:p>
        </p:txBody>
      </p:sp>
      <p:sp>
        <p:nvSpPr>
          <p:cNvPr id="6" name="Textplatzhalter 3">
            <a:extLst>
              <a:ext uri="{45F2D6C5-874B-42C9-982D-5A9BACB7119D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D3E35E6B-48F5-498F-B88F-611006503EA6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509054" y="900000"/>
            <a:ext cx="10716675" cy="704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spcBef>
                <a:spcPts val="0"/>
              </a:spcBef>
              <a:buNone/>
              <a:defRPr lang="en-US" sz="2800" b="0" i="0" spc="50" baseline="0" dirty="0">
                <a:solidFill>
                  <a:srgbClr val="306DA5"/>
                </a:solidFill>
                <a:latin typeface="Calibri"/>
              </a:defRPr>
            </a:lvl1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7" name="Textplatzhalter 3">
            <a:extLst>
              <a:ext uri="{C1132C68-0E74-4D08-9EB6-F1720B813C24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7F7C2365-ED56-4EC9-A8D7-AE087CC54F05}"/>
              </a:ext>
            </a:extLst>
          </p:cNvPr>
          <p:cNvSpPr>
            <a:spLocks noGrp="1"/>
          </p:cNvSpPr>
          <p:nvPr>
            <p:ph type="body" idx="3"/>
          </p:nvPr>
        </p:nvSpPr>
        <p:spPr>
          <a:xfrm>
            <a:off x="508158" y="359999"/>
            <a:ext cx="10735401" cy="54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buNone/>
              <a:defRPr lang="en-US" sz="3200" b="1" i="0" spc="50" baseline="0" dirty="0">
                <a:solidFill>
                  <a:schemeClr val="bg1"/>
                </a:solidFill>
                <a:latin typeface="Calibri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8" name="Textplatzhalter 3">
            <a:extLst>
              <a:ext uri="{C13A731E-8666-41F0-9266-BCCE9A4CA1DC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D215C700-2ECD-4793-AEA6-14DF99B22AD0}"/>
              </a:ext>
            </a:extLst>
          </p:cNvPr>
          <p:cNvSpPr>
            <a:spLocks noGrp="1"/>
          </p:cNvSpPr>
          <p:nvPr>
            <p:ph type="body" idx="4"/>
          </p:nvPr>
        </p:nvSpPr>
        <p:spPr>
          <a:xfrm>
            <a:off x="1353463" y="6514882"/>
            <a:ext cx="4126729" cy="2713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1600" b="0" i="0" spc="50" baseline="0" dirty="0">
                <a:solidFill>
                  <a:schemeClr val="bg2">
                    <a:lumMod val="75000"/>
                  </a:schemeClr>
                </a:solidFill>
                <a:latin typeface="Calibri"/>
              </a:defRPr>
            </a:lvl1pPr>
          </a:lstStyle>
          <a:p>
            <a:pPr lvl="0"/>
            <a:r>
              <a:rPr lang="en-US"/>
              <a:t>© Copyright info / more information </a:t>
            </a:r>
          </a:p>
        </p:txBody>
      </p:sp>
    </p:spTree>
    <p:extLst>
      <p:ext uri="{BB962C8B-B14F-4D97-AF65-F5344CB8AC3E}">
        <p14:creationId xmlns:p14="http://schemas.microsoft.com/office/powerpoint/2010/main" val="4285316153"/>
      </p:ext>
      <p:ext uri="{CADCD24F-DC97-4253-99CA-7994B00E90EF}">
        <p14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p14="http://schemas.microsoft.com/office/powerpoint/2010/main" val="163289170708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Title_subtitle_Image_right_green_textbox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5CCD50DE-224E-47FB-8F32-9276F293B415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28EAAD65-1B0B-4352-971D-F996791AB657}"/>
              </a:ext>
            </a:extLst>
          </p:cNvPr>
          <p:cNvSpPr/>
          <p:nvPr userDrawn="1"/>
        </p:nvSpPr>
        <p:spPr>
          <a:xfrm>
            <a:off x="737663" y="1604848"/>
            <a:ext cx="5358337" cy="4839448"/>
          </a:xfrm>
          <a:prstGeom prst="rect">
            <a:avLst/>
          </a:prstGeom>
          <a:solidFill>
            <a:srgbClr val="306DA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/>
          </a:p>
        </p:txBody>
      </p:sp>
      <p:sp>
        <p:nvSpPr>
          <p:cNvPr id="3" name="Rectangle 1">
            <a:extLst>
              <a:ext uri="{85E73197-A4D0-45A6-B5BF-06FF237A322B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A1A0E7A2-DCED-4896-AF20-8BE6D73D8802}"/>
              </a:ext>
            </a:extLst>
          </p:cNvPr>
          <p:cNvSpPr/>
          <p:nvPr userDrawn="1"/>
        </p:nvSpPr>
        <p:spPr>
          <a:xfrm>
            <a:off x="6098409" y="1604848"/>
            <a:ext cx="5358337" cy="4839448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en-US"/>
              <a:t>v</a:t>
            </a:r>
          </a:p>
        </p:txBody>
      </p:sp>
      <p:sp>
        <p:nvSpPr>
          <p:cNvPr id="4" name="Bildplatzhalter 2">
            <a:extLst>
              <a:ext uri="{3404EF20-9BF6-4509-90B5-C79F62BED953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FE283F41-5EBE-466D-8B8B-2B4C357340CE}"/>
              </a:ext>
            </a:extLst>
          </p:cNvPr>
          <p:cNvSpPr>
            <a:spLocks noGrp="1"/>
          </p:cNvSpPr>
          <p:nvPr>
            <p:ph type="pic"/>
          </p:nvPr>
        </p:nvSpPr>
        <p:spPr>
          <a:xfrm>
            <a:off x="6519912" y="1946785"/>
            <a:ext cx="4515327" cy="4155572"/>
          </a:xfrm>
          <a:prstGeom prst="rect">
            <a:avLst/>
          </a:prstGeom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Image</a:t>
            </a:r>
          </a:p>
        </p:txBody>
      </p:sp>
      <p:sp>
        <p:nvSpPr>
          <p:cNvPr id="5" name="Textplatzhalter 3">
            <a:extLst>
              <a:ext uri="{BCB719AC-D1C7-4B51-94FA-AA2875A9A5CE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71EA48FB-A401-4D9F-B515-6BB5786442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6056" y="1604847"/>
            <a:ext cx="4781549" cy="483944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2400" b="0" i="0" spc="50" baseline="0" dirty="0">
                <a:solidFill>
                  <a:schemeClr val="bg1"/>
                </a:solidFill>
                <a:latin typeface="Calibri"/>
              </a:defRPr>
            </a:lvl1pPr>
          </a:lstStyle>
          <a:p>
            <a:pPr lvl="0"/>
            <a:r>
              <a:rPr lang="en-US"/>
              <a:t>Text Box</a:t>
            </a:r>
          </a:p>
        </p:txBody>
      </p:sp>
      <p:sp>
        <p:nvSpPr>
          <p:cNvPr id="6" name="Textplatzhalter 3">
            <a:extLst>
              <a:ext uri="{47FD6608-FAED-4A5F-8731-BB07E78B72B6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79B059E5-7D8C-4220-95DF-0DAC4CA3A919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509054" y="900000"/>
            <a:ext cx="10716675" cy="704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spcBef>
                <a:spcPts val="0"/>
              </a:spcBef>
              <a:buNone/>
              <a:defRPr lang="en-US" sz="2800" b="0" i="0" spc="50" baseline="0" dirty="0">
                <a:solidFill>
                  <a:srgbClr val="306DA5"/>
                </a:solidFill>
                <a:latin typeface="Calibri"/>
              </a:defRPr>
            </a:lvl1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7" name="Textplatzhalter 3">
            <a:extLst>
              <a:ext uri="{16E408B2-B6B1-417F-8633-78713732073A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255348C8-3BD6-4A1D-91D4-91225F4B709C}"/>
              </a:ext>
            </a:extLst>
          </p:cNvPr>
          <p:cNvSpPr>
            <a:spLocks noGrp="1"/>
          </p:cNvSpPr>
          <p:nvPr>
            <p:ph type="body" idx="3"/>
          </p:nvPr>
        </p:nvSpPr>
        <p:spPr>
          <a:xfrm>
            <a:off x="525092" y="359999"/>
            <a:ext cx="9468893" cy="54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buNone/>
              <a:defRPr lang="en-US" sz="3200" b="1" i="0" spc="50" baseline="0" dirty="0">
                <a:solidFill>
                  <a:schemeClr val="bg1"/>
                </a:solidFill>
                <a:latin typeface="Calibri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8" name="Textplatzhalter 3">
            <a:extLst>
              <a:ext uri="{6ACEBDE1-4AB9-41BE-8AA0-40A841829BDE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16B9C121-99B8-4971-9ADA-260A65CA3CB3}"/>
              </a:ext>
            </a:extLst>
          </p:cNvPr>
          <p:cNvSpPr>
            <a:spLocks noGrp="1"/>
          </p:cNvSpPr>
          <p:nvPr>
            <p:ph type="body" idx="4"/>
          </p:nvPr>
        </p:nvSpPr>
        <p:spPr>
          <a:xfrm>
            <a:off x="6714211" y="6514882"/>
            <a:ext cx="4126729" cy="2713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1600" b="0" i="0" spc="50" baseline="0" dirty="0">
                <a:solidFill>
                  <a:schemeClr val="bg2">
                    <a:lumMod val="75000"/>
                  </a:schemeClr>
                </a:solidFill>
                <a:latin typeface="Calibri"/>
              </a:defRPr>
            </a:lvl1pPr>
          </a:lstStyle>
          <a:p>
            <a:pPr lvl="0"/>
            <a:r>
              <a:rPr lang="en-US"/>
              <a:t>© Copyright info / more information </a:t>
            </a:r>
          </a:p>
        </p:txBody>
      </p:sp>
    </p:spTree>
    <p:extLst>
      <p:ext uri="{BB962C8B-B14F-4D97-AF65-F5344CB8AC3E}">
        <p14:creationId xmlns:p14="http://schemas.microsoft.com/office/powerpoint/2010/main" val="3847175634"/>
      </p:ext>
      <p:ext uri="{F84E10EC-F15D-40E9-8F71-70D444FB0445}">
        <p14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p14="http://schemas.microsoft.com/office/powerpoint/2010/main" val="1632891707085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mage_left_green_textbox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41602745-BB34-4BA9-ABA4-56E81333E2CC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6DCD1630-E365-4440-8F4D-56FCDC4A08AC}"/>
              </a:ext>
            </a:extLst>
          </p:cNvPr>
          <p:cNvSpPr>
            <a:spLocks noGrp="1"/>
          </p:cNvSpPr>
          <p:nvPr>
            <p:ph type="pic"/>
          </p:nvPr>
        </p:nvSpPr>
        <p:spPr>
          <a:xfrm>
            <a:off x="0" y="930728"/>
            <a:ext cx="6215452" cy="5927272"/>
          </a:xfrm>
          <a:prstGeom prst="rect">
            <a:avLst/>
          </a:prstGeom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Image</a:t>
            </a:r>
          </a:p>
        </p:txBody>
      </p:sp>
      <p:sp>
        <p:nvSpPr>
          <p:cNvPr id="4" name="Textplatzhalter 3">
            <a:extLst>
              <a:ext uri="{1F4348C4-3AF2-4339-831B-640120EEEC6D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FD0DD0E1-673B-430F-9F88-533707F098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83824" y="6400344"/>
            <a:ext cx="4126729" cy="2713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1600" b="0" i="0" spc="50" baseline="0" dirty="0">
                <a:solidFill>
                  <a:schemeClr val="bg2">
                    <a:lumMod val="75000"/>
                  </a:schemeClr>
                </a:solidFill>
                <a:latin typeface="Calibri"/>
              </a:defRPr>
            </a:lvl1pPr>
          </a:lstStyle>
          <a:p>
            <a:pPr lvl="0"/>
            <a:r>
              <a:rPr lang="en-US"/>
              <a:t>© Copyright info / more information </a:t>
            </a:r>
          </a:p>
        </p:txBody>
      </p:sp>
      <p:sp>
        <p:nvSpPr>
          <p:cNvPr id="5" name="Textplatzhalter 3">
            <a:extLst>
              <a:ext uri="{B5D8A948-BFC7-4F99-866D-3078072755A4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10ED384D-3933-4581-9ED5-B1FA0F2E87D5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6215452" y="930727"/>
            <a:ext cx="5241154" cy="5344071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2400" b="0" i="0" spc="50" baseline="0" dirty="0">
                <a:solidFill>
                  <a:schemeClr val="bg1"/>
                </a:solidFill>
                <a:latin typeface="Calibri"/>
              </a:defRPr>
            </a:lvl1pPr>
          </a:lstStyle>
          <a:p>
            <a:pPr lvl="0"/>
            <a:r>
              <a:rPr lang="en-US"/>
              <a:t>Text Box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823DD0B0-BEF2-4623-8E08-AB032BCB3007}"/>
              </a:ext>
            </a:extLst>
          </p:cNvPr>
          <p:cNvPicPr>
            <a:picLocks noChangeAspect="1"/>
          </p:cNvPicPr>
          <p:nvPr userDrawn="1"/>
        </p:nvPicPr>
        <p:blipFill>
          <a:blip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9880861" y="-223785"/>
            <a:ext cx="2311626" cy="1634400"/>
          </a:xfrm>
          <a:prstGeom prst="rect">
            <a:avLst/>
          </a:prstGeom>
        </p:spPr>
      </p:pic>
      <p:sp>
        <p:nvSpPr>
          <p:cNvPr id="7" name="Textplatzhalter 3">
            <a:extLst>
              <a:ext uri="{FF2B5EF4-FFF2-40B4-BE49-F238E27FC236}">
                <a16:creationId xmlns:a16="http://schemas.microsoft.com/office/drawing/2014/main" id="{1CFC1989-A3DF-4354-AFB0-0806108E7CE5}"/>
              </a:ext>
              <a:ext uri="{16E408B2-B6B1-417F-8633-78713732073A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255348C8-3BD6-4A1D-91D4-91225F4B709C}"/>
              </a:ext>
            </a:extLst>
          </p:cNvPr>
          <p:cNvSpPr>
            <a:spLocks noGrp="1"/>
          </p:cNvSpPr>
          <p:nvPr>
            <p:ph type="body" idx="3"/>
          </p:nvPr>
        </p:nvSpPr>
        <p:spPr>
          <a:xfrm>
            <a:off x="533559" y="359999"/>
            <a:ext cx="9468893" cy="54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l">
              <a:buNone/>
              <a:defRPr lang="en-US" sz="3200" b="1" i="0" spc="50" baseline="0" dirty="0">
                <a:solidFill>
                  <a:schemeClr val="bg1"/>
                </a:solidFill>
                <a:latin typeface="Calibri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306581432"/>
      </p:ext>
      <p:ext uri="{2D46126F-B66C-4085-AB58-978145F34EC0}">
        <p14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p14="http://schemas.microsoft.com/office/powerpoint/2010/main" val="163289170709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Image_left_green_textbox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70966D38-3996-4546-AA81-8E2FB63489AB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79B74389-543B-43BA-9D0D-5DA54BF1B071}"/>
              </a:ext>
            </a:extLst>
          </p:cNvPr>
          <p:cNvSpPr/>
          <p:nvPr userDrawn="1"/>
        </p:nvSpPr>
        <p:spPr>
          <a:xfrm>
            <a:off x="6098409" y="0"/>
            <a:ext cx="6096000" cy="6858000"/>
          </a:xfrm>
          <a:prstGeom prst="rect">
            <a:avLst/>
          </a:prstGeom>
          <a:solidFill>
            <a:srgbClr val="306DA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/>
          </a:p>
        </p:txBody>
      </p:sp>
      <p:sp>
        <p:nvSpPr>
          <p:cNvPr id="3" name="Bildplatzhalter 2">
            <a:extLst>
              <a:ext uri="{41602745-BB34-4BA9-ABA4-56E81333E2CC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6DCD1630-E365-4440-8F4D-56FCDC4A08AC}"/>
              </a:ext>
            </a:extLst>
          </p:cNvPr>
          <p:cNvSpPr>
            <a:spLocks noGrp="1"/>
          </p:cNvSpPr>
          <p:nvPr>
            <p:ph type="pic"/>
          </p:nvPr>
        </p:nvSpPr>
        <p:spPr>
          <a:xfrm>
            <a:off x="426220" y="930728"/>
            <a:ext cx="5241154" cy="5344071"/>
          </a:xfrm>
          <a:prstGeom prst="rect">
            <a:avLst/>
          </a:prstGeom>
        </p:spPr>
        <p:txBody>
          <a:bodyPr vert="horz" rtlCol="0"/>
          <a:lstStyle>
            <a:lvl1pPr marL="0" lvl="0" indent="0">
              <a:buNone/>
            </a:lvl1pPr>
          </a:lstStyle>
          <a:p>
            <a:r>
              <a:rPr lang="en-US"/>
              <a:t>Image</a:t>
            </a:r>
          </a:p>
        </p:txBody>
      </p:sp>
      <p:sp>
        <p:nvSpPr>
          <p:cNvPr id="4" name="Textplatzhalter 3">
            <a:extLst>
              <a:ext uri="{1F4348C4-3AF2-4339-831B-640120EEEC6D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FD0DD0E1-673B-430F-9F88-533707F098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83824" y="6400344"/>
            <a:ext cx="4126729" cy="2713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1600" b="0" i="0" spc="50" baseline="0" dirty="0">
                <a:solidFill>
                  <a:schemeClr val="bg2">
                    <a:lumMod val="75000"/>
                  </a:schemeClr>
                </a:solidFill>
                <a:latin typeface="Calibri"/>
              </a:defRPr>
            </a:lvl1pPr>
          </a:lstStyle>
          <a:p>
            <a:pPr lvl="0"/>
            <a:r>
              <a:rPr lang="en-US"/>
              <a:t>© Copyright info / more information </a:t>
            </a:r>
          </a:p>
        </p:txBody>
      </p:sp>
      <p:sp>
        <p:nvSpPr>
          <p:cNvPr id="5" name="Textplatzhalter 3">
            <a:extLst>
              <a:ext uri="{B5D8A948-BFC7-4F99-866D-3078072755A4}">
                <a16:creationId xmlns="" xmlns:a16="http://schemas.microsoft.com/office/drawing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id="{10ED384D-3933-4581-9ED5-B1FA0F2E87D5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6833800" y="583197"/>
            <a:ext cx="4622806" cy="569160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lvl="0" indent="0" algn="ctr">
              <a:spcBef>
                <a:spcPts val="0"/>
              </a:spcBef>
              <a:buNone/>
              <a:defRPr lang="en-US" sz="2400" b="0" i="0" spc="50" baseline="0" dirty="0">
                <a:solidFill>
                  <a:schemeClr val="bg1"/>
                </a:solidFill>
                <a:latin typeface="Calibri"/>
              </a:defRPr>
            </a:lvl1pPr>
          </a:lstStyle>
          <a:p>
            <a:pPr lvl="0"/>
            <a:r>
              <a:rPr lang="en-US"/>
              <a:t>Text Box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823DD0B0-BEF2-4623-8E08-AB032BCB3007}"/>
              </a:ext>
            </a:extLst>
          </p:cNvPr>
          <p:cNvPicPr>
            <a:picLocks noChangeAspect="1"/>
          </p:cNvPicPr>
          <p:nvPr userDrawn="1"/>
        </p:nvPicPr>
        <p:blipFill>
          <a:blip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9880861" y="-223785"/>
            <a:ext cx="2311626" cy="163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1826895"/>
      </p:ext>
      <p:ext uri="{2D46126F-B66C-4085-AB58-978145F34EC0}">
        <p14:creationId xmlns="" xmlns:p14="http://schemas.microsoft.com/office/powerpoint/2010/main" xmlns:vt="http://schemas.openxmlformats.org/officeDocument/2006/docPropsVTypes" xmlns:ns1="http://schemas.openxmlformats.org/officeDocument/2006/extended-properties" xmlns:cs="http://schemas.microsoft.com/office/drawing/2012/chartStyle" xmlns:c="http://schemas.openxmlformats.org/drawingml/2006/chart" val="1632891707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226.xml"/><Relationship Id="rId117" Type="http://schemas.openxmlformats.org/officeDocument/2006/relationships/slideLayout" Target="../slideLayouts/slideLayout317.xml"/><Relationship Id="rId21" Type="http://schemas.openxmlformats.org/officeDocument/2006/relationships/slideLayout" Target="../slideLayouts/slideLayout221.xml"/><Relationship Id="rId42" Type="http://schemas.openxmlformats.org/officeDocument/2006/relationships/slideLayout" Target="../slideLayouts/slideLayout242.xml"/><Relationship Id="rId47" Type="http://schemas.openxmlformats.org/officeDocument/2006/relationships/slideLayout" Target="../slideLayouts/slideLayout247.xml"/><Relationship Id="rId63" Type="http://schemas.openxmlformats.org/officeDocument/2006/relationships/slideLayout" Target="../slideLayouts/slideLayout263.xml"/><Relationship Id="rId68" Type="http://schemas.openxmlformats.org/officeDocument/2006/relationships/slideLayout" Target="../slideLayouts/slideLayout268.xml"/><Relationship Id="rId84" Type="http://schemas.openxmlformats.org/officeDocument/2006/relationships/slideLayout" Target="../slideLayouts/slideLayout284.xml"/><Relationship Id="rId89" Type="http://schemas.openxmlformats.org/officeDocument/2006/relationships/slideLayout" Target="../slideLayouts/slideLayout289.xml"/><Relationship Id="rId112" Type="http://schemas.openxmlformats.org/officeDocument/2006/relationships/slideLayout" Target="../slideLayouts/slideLayout312.xml"/><Relationship Id="rId16" Type="http://schemas.openxmlformats.org/officeDocument/2006/relationships/slideLayout" Target="../slideLayouts/slideLayout216.xml"/><Relationship Id="rId107" Type="http://schemas.openxmlformats.org/officeDocument/2006/relationships/slideLayout" Target="../slideLayouts/slideLayout307.xml"/><Relationship Id="rId11" Type="http://schemas.openxmlformats.org/officeDocument/2006/relationships/slideLayout" Target="../slideLayouts/slideLayout211.xml"/><Relationship Id="rId32" Type="http://schemas.openxmlformats.org/officeDocument/2006/relationships/slideLayout" Target="../slideLayouts/slideLayout232.xml"/><Relationship Id="rId37" Type="http://schemas.openxmlformats.org/officeDocument/2006/relationships/slideLayout" Target="../slideLayouts/slideLayout237.xml"/><Relationship Id="rId53" Type="http://schemas.openxmlformats.org/officeDocument/2006/relationships/slideLayout" Target="../slideLayouts/slideLayout253.xml"/><Relationship Id="rId58" Type="http://schemas.openxmlformats.org/officeDocument/2006/relationships/slideLayout" Target="../slideLayouts/slideLayout258.xml"/><Relationship Id="rId74" Type="http://schemas.openxmlformats.org/officeDocument/2006/relationships/slideLayout" Target="../slideLayouts/slideLayout274.xml"/><Relationship Id="rId79" Type="http://schemas.openxmlformats.org/officeDocument/2006/relationships/slideLayout" Target="../slideLayouts/slideLayout279.xml"/><Relationship Id="rId102" Type="http://schemas.openxmlformats.org/officeDocument/2006/relationships/slideLayout" Target="../slideLayouts/slideLayout302.xml"/><Relationship Id="rId123" Type="http://schemas.openxmlformats.org/officeDocument/2006/relationships/slideLayout" Target="../slideLayouts/slideLayout323.xml"/><Relationship Id="rId5" Type="http://schemas.openxmlformats.org/officeDocument/2006/relationships/slideLayout" Target="../slideLayouts/slideLayout205.xml"/><Relationship Id="rId90" Type="http://schemas.openxmlformats.org/officeDocument/2006/relationships/slideLayout" Target="../slideLayouts/slideLayout290.xml"/><Relationship Id="rId95" Type="http://schemas.openxmlformats.org/officeDocument/2006/relationships/slideLayout" Target="../slideLayouts/slideLayout295.xml"/><Relationship Id="rId22" Type="http://schemas.openxmlformats.org/officeDocument/2006/relationships/slideLayout" Target="../slideLayouts/slideLayout222.xml"/><Relationship Id="rId27" Type="http://schemas.openxmlformats.org/officeDocument/2006/relationships/slideLayout" Target="../slideLayouts/slideLayout227.xml"/><Relationship Id="rId43" Type="http://schemas.openxmlformats.org/officeDocument/2006/relationships/slideLayout" Target="../slideLayouts/slideLayout243.xml"/><Relationship Id="rId48" Type="http://schemas.openxmlformats.org/officeDocument/2006/relationships/slideLayout" Target="../slideLayouts/slideLayout248.xml"/><Relationship Id="rId64" Type="http://schemas.openxmlformats.org/officeDocument/2006/relationships/slideLayout" Target="../slideLayouts/slideLayout264.xml"/><Relationship Id="rId69" Type="http://schemas.openxmlformats.org/officeDocument/2006/relationships/slideLayout" Target="../slideLayouts/slideLayout269.xml"/><Relationship Id="rId113" Type="http://schemas.openxmlformats.org/officeDocument/2006/relationships/slideLayout" Target="../slideLayouts/slideLayout313.xml"/><Relationship Id="rId118" Type="http://schemas.openxmlformats.org/officeDocument/2006/relationships/slideLayout" Target="../slideLayouts/slideLayout318.xml"/><Relationship Id="rId80" Type="http://schemas.openxmlformats.org/officeDocument/2006/relationships/slideLayout" Target="../slideLayouts/slideLayout280.xml"/><Relationship Id="rId85" Type="http://schemas.openxmlformats.org/officeDocument/2006/relationships/slideLayout" Target="../slideLayouts/slideLayout285.xml"/><Relationship Id="rId12" Type="http://schemas.openxmlformats.org/officeDocument/2006/relationships/slideLayout" Target="../slideLayouts/slideLayout212.xml"/><Relationship Id="rId17" Type="http://schemas.openxmlformats.org/officeDocument/2006/relationships/slideLayout" Target="../slideLayouts/slideLayout217.xml"/><Relationship Id="rId33" Type="http://schemas.openxmlformats.org/officeDocument/2006/relationships/slideLayout" Target="../slideLayouts/slideLayout233.xml"/><Relationship Id="rId38" Type="http://schemas.openxmlformats.org/officeDocument/2006/relationships/slideLayout" Target="../slideLayouts/slideLayout238.xml"/><Relationship Id="rId59" Type="http://schemas.openxmlformats.org/officeDocument/2006/relationships/slideLayout" Target="../slideLayouts/slideLayout259.xml"/><Relationship Id="rId103" Type="http://schemas.openxmlformats.org/officeDocument/2006/relationships/slideLayout" Target="../slideLayouts/slideLayout303.xml"/><Relationship Id="rId108" Type="http://schemas.openxmlformats.org/officeDocument/2006/relationships/slideLayout" Target="../slideLayouts/slideLayout308.xml"/><Relationship Id="rId124" Type="http://schemas.openxmlformats.org/officeDocument/2006/relationships/theme" Target="../theme/theme10.xml"/><Relationship Id="rId54" Type="http://schemas.openxmlformats.org/officeDocument/2006/relationships/slideLayout" Target="../slideLayouts/slideLayout254.xml"/><Relationship Id="rId70" Type="http://schemas.openxmlformats.org/officeDocument/2006/relationships/slideLayout" Target="../slideLayouts/slideLayout270.xml"/><Relationship Id="rId75" Type="http://schemas.openxmlformats.org/officeDocument/2006/relationships/slideLayout" Target="../slideLayouts/slideLayout275.xml"/><Relationship Id="rId91" Type="http://schemas.openxmlformats.org/officeDocument/2006/relationships/slideLayout" Target="../slideLayouts/slideLayout291.xml"/><Relationship Id="rId96" Type="http://schemas.openxmlformats.org/officeDocument/2006/relationships/slideLayout" Target="../slideLayouts/slideLayout296.xml"/><Relationship Id="rId1" Type="http://schemas.openxmlformats.org/officeDocument/2006/relationships/slideLayout" Target="../slideLayouts/slideLayout201.xml"/><Relationship Id="rId6" Type="http://schemas.openxmlformats.org/officeDocument/2006/relationships/slideLayout" Target="../slideLayouts/slideLayout206.xml"/><Relationship Id="rId23" Type="http://schemas.openxmlformats.org/officeDocument/2006/relationships/slideLayout" Target="../slideLayouts/slideLayout223.xml"/><Relationship Id="rId28" Type="http://schemas.openxmlformats.org/officeDocument/2006/relationships/slideLayout" Target="../slideLayouts/slideLayout228.xml"/><Relationship Id="rId49" Type="http://schemas.openxmlformats.org/officeDocument/2006/relationships/slideLayout" Target="../slideLayouts/slideLayout249.xml"/><Relationship Id="rId114" Type="http://schemas.openxmlformats.org/officeDocument/2006/relationships/slideLayout" Target="../slideLayouts/slideLayout314.xml"/><Relationship Id="rId119" Type="http://schemas.openxmlformats.org/officeDocument/2006/relationships/slideLayout" Target="../slideLayouts/slideLayout319.xml"/><Relationship Id="rId44" Type="http://schemas.openxmlformats.org/officeDocument/2006/relationships/slideLayout" Target="../slideLayouts/slideLayout244.xml"/><Relationship Id="rId60" Type="http://schemas.openxmlformats.org/officeDocument/2006/relationships/slideLayout" Target="../slideLayouts/slideLayout260.xml"/><Relationship Id="rId65" Type="http://schemas.openxmlformats.org/officeDocument/2006/relationships/slideLayout" Target="../slideLayouts/slideLayout265.xml"/><Relationship Id="rId81" Type="http://schemas.openxmlformats.org/officeDocument/2006/relationships/slideLayout" Target="../slideLayouts/slideLayout281.xml"/><Relationship Id="rId86" Type="http://schemas.openxmlformats.org/officeDocument/2006/relationships/slideLayout" Target="../slideLayouts/slideLayout286.xml"/><Relationship Id="rId4" Type="http://schemas.openxmlformats.org/officeDocument/2006/relationships/slideLayout" Target="../slideLayouts/slideLayout204.xml"/><Relationship Id="rId9" Type="http://schemas.openxmlformats.org/officeDocument/2006/relationships/slideLayout" Target="../slideLayouts/slideLayout209.xml"/><Relationship Id="rId13" Type="http://schemas.openxmlformats.org/officeDocument/2006/relationships/slideLayout" Target="../slideLayouts/slideLayout213.xml"/><Relationship Id="rId18" Type="http://schemas.openxmlformats.org/officeDocument/2006/relationships/slideLayout" Target="../slideLayouts/slideLayout218.xml"/><Relationship Id="rId39" Type="http://schemas.openxmlformats.org/officeDocument/2006/relationships/slideLayout" Target="../slideLayouts/slideLayout239.xml"/><Relationship Id="rId109" Type="http://schemas.openxmlformats.org/officeDocument/2006/relationships/slideLayout" Target="../slideLayouts/slideLayout309.xml"/><Relationship Id="rId34" Type="http://schemas.openxmlformats.org/officeDocument/2006/relationships/slideLayout" Target="../slideLayouts/slideLayout234.xml"/><Relationship Id="rId50" Type="http://schemas.openxmlformats.org/officeDocument/2006/relationships/slideLayout" Target="../slideLayouts/slideLayout250.xml"/><Relationship Id="rId55" Type="http://schemas.openxmlformats.org/officeDocument/2006/relationships/slideLayout" Target="../slideLayouts/slideLayout255.xml"/><Relationship Id="rId76" Type="http://schemas.openxmlformats.org/officeDocument/2006/relationships/slideLayout" Target="../slideLayouts/slideLayout276.xml"/><Relationship Id="rId97" Type="http://schemas.openxmlformats.org/officeDocument/2006/relationships/slideLayout" Target="../slideLayouts/slideLayout297.xml"/><Relationship Id="rId104" Type="http://schemas.openxmlformats.org/officeDocument/2006/relationships/slideLayout" Target="../slideLayouts/slideLayout304.xml"/><Relationship Id="rId120" Type="http://schemas.openxmlformats.org/officeDocument/2006/relationships/slideLayout" Target="../slideLayouts/slideLayout320.xml"/><Relationship Id="rId7" Type="http://schemas.openxmlformats.org/officeDocument/2006/relationships/slideLayout" Target="../slideLayouts/slideLayout207.xml"/><Relationship Id="rId71" Type="http://schemas.openxmlformats.org/officeDocument/2006/relationships/slideLayout" Target="../slideLayouts/slideLayout271.xml"/><Relationship Id="rId92" Type="http://schemas.openxmlformats.org/officeDocument/2006/relationships/slideLayout" Target="../slideLayouts/slideLayout292.xml"/><Relationship Id="rId2" Type="http://schemas.openxmlformats.org/officeDocument/2006/relationships/slideLayout" Target="../slideLayouts/slideLayout202.xml"/><Relationship Id="rId29" Type="http://schemas.openxmlformats.org/officeDocument/2006/relationships/slideLayout" Target="../slideLayouts/slideLayout229.xml"/><Relationship Id="rId24" Type="http://schemas.openxmlformats.org/officeDocument/2006/relationships/slideLayout" Target="../slideLayouts/slideLayout224.xml"/><Relationship Id="rId40" Type="http://schemas.openxmlformats.org/officeDocument/2006/relationships/slideLayout" Target="../slideLayouts/slideLayout240.xml"/><Relationship Id="rId45" Type="http://schemas.openxmlformats.org/officeDocument/2006/relationships/slideLayout" Target="../slideLayouts/slideLayout245.xml"/><Relationship Id="rId66" Type="http://schemas.openxmlformats.org/officeDocument/2006/relationships/slideLayout" Target="../slideLayouts/slideLayout266.xml"/><Relationship Id="rId87" Type="http://schemas.openxmlformats.org/officeDocument/2006/relationships/slideLayout" Target="../slideLayouts/slideLayout287.xml"/><Relationship Id="rId110" Type="http://schemas.openxmlformats.org/officeDocument/2006/relationships/slideLayout" Target="../slideLayouts/slideLayout310.xml"/><Relationship Id="rId115" Type="http://schemas.openxmlformats.org/officeDocument/2006/relationships/slideLayout" Target="../slideLayouts/slideLayout315.xml"/><Relationship Id="rId61" Type="http://schemas.openxmlformats.org/officeDocument/2006/relationships/slideLayout" Target="../slideLayouts/slideLayout261.xml"/><Relationship Id="rId82" Type="http://schemas.openxmlformats.org/officeDocument/2006/relationships/slideLayout" Target="../slideLayouts/slideLayout282.xml"/><Relationship Id="rId19" Type="http://schemas.openxmlformats.org/officeDocument/2006/relationships/slideLayout" Target="../slideLayouts/slideLayout219.xml"/><Relationship Id="rId14" Type="http://schemas.openxmlformats.org/officeDocument/2006/relationships/slideLayout" Target="../slideLayouts/slideLayout214.xml"/><Relationship Id="rId30" Type="http://schemas.openxmlformats.org/officeDocument/2006/relationships/slideLayout" Target="../slideLayouts/slideLayout230.xml"/><Relationship Id="rId35" Type="http://schemas.openxmlformats.org/officeDocument/2006/relationships/slideLayout" Target="../slideLayouts/slideLayout235.xml"/><Relationship Id="rId56" Type="http://schemas.openxmlformats.org/officeDocument/2006/relationships/slideLayout" Target="../slideLayouts/slideLayout256.xml"/><Relationship Id="rId77" Type="http://schemas.openxmlformats.org/officeDocument/2006/relationships/slideLayout" Target="../slideLayouts/slideLayout277.xml"/><Relationship Id="rId100" Type="http://schemas.openxmlformats.org/officeDocument/2006/relationships/slideLayout" Target="../slideLayouts/slideLayout300.xml"/><Relationship Id="rId105" Type="http://schemas.openxmlformats.org/officeDocument/2006/relationships/slideLayout" Target="../slideLayouts/slideLayout305.xml"/><Relationship Id="rId8" Type="http://schemas.openxmlformats.org/officeDocument/2006/relationships/slideLayout" Target="../slideLayouts/slideLayout208.xml"/><Relationship Id="rId51" Type="http://schemas.openxmlformats.org/officeDocument/2006/relationships/slideLayout" Target="../slideLayouts/slideLayout251.xml"/><Relationship Id="rId72" Type="http://schemas.openxmlformats.org/officeDocument/2006/relationships/slideLayout" Target="../slideLayouts/slideLayout272.xml"/><Relationship Id="rId93" Type="http://schemas.openxmlformats.org/officeDocument/2006/relationships/slideLayout" Target="../slideLayouts/slideLayout293.xml"/><Relationship Id="rId98" Type="http://schemas.openxmlformats.org/officeDocument/2006/relationships/slideLayout" Target="../slideLayouts/slideLayout298.xml"/><Relationship Id="rId121" Type="http://schemas.openxmlformats.org/officeDocument/2006/relationships/slideLayout" Target="../slideLayouts/slideLayout321.xml"/><Relationship Id="rId3" Type="http://schemas.openxmlformats.org/officeDocument/2006/relationships/slideLayout" Target="../slideLayouts/slideLayout203.xml"/><Relationship Id="rId25" Type="http://schemas.openxmlformats.org/officeDocument/2006/relationships/slideLayout" Target="../slideLayouts/slideLayout225.xml"/><Relationship Id="rId46" Type="http://schemas.openxmlformats.org/officeDocument/2006/relationships/slideLayout" Target="../slideLayouts/slideLayout246.xml"/><Relationship Id="rId67" Type="http://schemas.openxmlformats.org/officeDocument/2006/relationships/slideLayout" Target="../slideLayouts/slideLayout267.xml"/><Relationship Id="rId116" Type="http://schemas.openxmlformats.org/officeDocument/2006/relationships/slideLayout" Target="../slideLayouts/slideLayout316.xml"/><Relationship Id="rId20" Type="http://schemas.openxmlformats.org/officeDocument/2006/relationships/slideLayout" Target="../slideLayouts/slideLayout220.xml"/><Relationship Id="rId41" Type="http://schemas.openxmlformats.org/officeDocument/2006/relationships/slideLayout" Target="../slideLayouts/slideLayout241.xml"/><Relationship Id="rId62" Type="http://schemas.openxmlformats.org/officeDocument/2006/relationships/slideLayout" Target="../slideLayouts/slideLayout262.xml"/><Relationship Id="rId83" Type="http://schemas.openxmlformats.org/officeDocument/2006/relationships/slideLayout" Target="../slideLayouts/slideLayout283.xml"/><Relationship Id="rId88" Type="http://schemas.openxmlformats.org/officeDocument/2006/relationships/slideLayout" Target="../slideLayouts/slideLayout288.xml"/><Relationship Id="rId111" Type="http://schemas.openxmlformats.org/officeDocument/2006/relationships/slideLayout" Target="../slideLayouts/slideLayout311.xml"/><Relationship Id="rId15" Type="http://schemas.openxmlformats.org/officeDocument/2006/relationships/slideLayout" Target="../slideLayouts/slideLayout215.xml"/><Relationship Id="rId36" Type="http://schemas.openxmlformats.org/officeDocument/2006/relationships/slideLayout" Target="../slideLayouts/slideLayout236.xml"/><Relationship Id="rId57" Type="http://schemas.openxmlformats.org/officeDocument/2006/relationships/slideLayout" Target="../slideLayouts/slideLayout257.xml"/><Relationship Id="rId106" Type="http://schemas.openxmlformats.org/officeDocument/2006/relationships/slideLayout" Target="../slideLayouts/slideLayout306.xml"/><Relationship Id="rId10" Type="http://schemas.openxmlformats.org/officeDocument/2006/relationships/slideLayout" Target="../slideLayouts/slideLayout210.xml"/><Relationship Id="rId31" Type="http://schemas.openxmlformats.org/officeDocument/2006/relationships/slideLayout" Target="../slideLayouts/slideLayout231.xml"/><Relationship Id="rId52" Type="http://schemas.openxmlformats.org/officeDocument/2006/relationships/slideLayout" Target="../slideLayouts/slideLayout252.xml"/><Relationship Id="rId73" Type="http://schemas.openxmlformats.org/officeDocument/2006/relationships/slideLayout" Target="../slideLayouts/slideLayout273.xml"/><Relationship Id="rId78" Type="http://schemas.openxmlformats.org/officeDocument/2006/relationships/slideLayout" Target="../slideLayouts/slideLayout278.xml"/><Relationship Id="rId94" Type="http://schemas.openxmlformats.org/officeDocument/2006/relationships/slideLayout" Target="../slideLayouts/slideLayout294.xml"/><Relationship Id="rId99" Type="http://schemas.openxmlformats.org/officeDocument/2006/relationships/slideLayout" Target="../slideLayouts/slideLayout299.xml"/><Relationship Id="rId101" Type="http://schemas.openxmlformats.org/officeDocument/2006/relationships/slideLayout" Target="../slideLayouts/slideLayout301.xml"/><Relationship Id="rId122" Type="http://schemas.openxmlformats.org/officeDocument/2006/relationships/slideLayout" Target="../slideLayouts/slideLayout32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9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8.xml"/><Relationship Id="rId2" Type="http://schemas.openxmlformats.org/officeDocument/2006/relationships/slideLayout" Target="../slideLayouts/slideLayout8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13" Type="http://schemas.openxmlformats.org/officeDocument/2006/relationships/slideLayout" Target="../slideLayouts/slideLayout33.xml"/><Relationship Id="rId18" Type="http://schemas.openxmlformats.org/officeDocument/2006/relationships/slideLayout" Target="../slideLayouts/slideLayout38.xml"/><Relationship Id="rId26" Type="http://schemas.openxmlformats.org/officeDocument/2006/relationships/slideLayout" Target="../slideLayouts/slideLayout46.xml"/><Relationship Id="rId3" Type="http://schemas.openxmlformats.org/officeDocument/2006/relationships/slideLayout" Target="../slideLayouts/slideLayout23.xml"/><Relationship Id="rId21" Type="http://schemas.openxmlformats.org/officeDocument/2006/relationships/slideLayout" Target="../slideLayouts/slideLayout41.xml"/><Relationship Id="rId7" Type="http://schemas.openxmlformats.org/officeDocument/2006/relationships/slideLayout" Target="../slideLayouts/slideLayout27.xml"/><Relationship Id="rId12" Type="http://schemas.openxmlformats.org/officeDocument/2006/relationships/slideLayout" Target="../slideLayouts/slideLayout32.xml"/><Relationship Id="rId17" Type="http://schemas.openxmlformats.org/officeDocument/2006/relationships/slideLayout" Target="../slideLayouts/slideLayout37.xml"/><Relationship Id="rId25" Type="http://schemas.openxmlformats.org/officeDocument/2006/relationships/slideLayout" Target="../slideLayouts/slideLayout45.xml"/><Relationship Id="rId2" Type="http://schemas.openxmlformats.org/officeDocument/2006/relationships/slideLayout" Target="../slideLayouts/slideLayout22.xml"/><Relationship Id="rId16" Type="http://schemas.openxmlformats.org/officeDocument/2006/relationships/slideLayout" Target="../slideLayouts/slideLayout36.xml"/><Relationship Id="rId20" Type="http://schemas.openxmlformats.org/officeDocument/2006/relationships/slideLayout" Target="../slideLayouts/slideLayout40.xml"/><Relationship Id="rId29" Type="http://schemas.openxmlformats.org/officeDocument/2006/relationships/slideLayout" Target="../slideLayouts/slideLayout49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24" Type="http://schemas.openxmlformats.org/officeDocument/2006/relationships/slideLayout" Target="../slideLayouts/slideLayout44.xml"/><Relationship Id="rId5" Type="http://schemas.openxmlformats.org/officeDocument/2006/relationships/slideLayout" Target="../slideLayouts/slideLayout25.xml"/><Relationship Id="rId15" Type="http://schemas.openxmlformats.org/officeDocument/2006/relationships/slideLayout" Target="../slideLayouts/slideLayout35.xml"/><Relationship Id="rId23" Type="http://schemas.openxmlformats.org/officeDocument/2006/relationships/slideLayout" Target="../slideLayouts/slideLayout43.xml"/><Relationship Id="rId28" Type="http://schemas.openxmlformats.org/officeDocument/2006/relationships/slideLayout" Target="../slideLayouts/slideLayout48.xml"/><Relationship Id="rId10" Type="http://schemas.openxmlformats.org/officeDocument/2006/relationships/slideLayout" Target="../slideLayouts/slideLayout30.xml"/><Relationship Id="rId19" Type="http://schemas.openxmlformats.org/officeDocument/2006/relationships/slideLayout" Target="../slideLayouts/slideLayout39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Relationship Id="rId14" Type="http://schemas.openxmlformats.org/officeDocument/2006/relationships/slideLayout" Target="../slideLayouts/slideLayout34.xml"/><Relationship Id="rId22" Type="http://schemas.openxmlformats.org/officeDocument/2006/relationships/slideLayout" Target="../slideLayouts/slideLayout42.xml"/><Relationship Id="rId27" Type="http://schemas.openxmlformats.org/officeDocument/2006/relationships/slideLayout" Target="../slideLayouts/slideLayout47.xml"/><Relationship Id="rId30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7.xml"/><Relationship Id="rId13" Type="http://schemas.openxmlformats.org/officeDocument/2006/relationships/slideLayout" Target="../slideLayouts/slideLayout62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12" Type="http://schemas.openxmlformats.org/officeDocument/2006/relationships/slideLayout" Target="../slideLayouts/slideLayout61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51.xml"/><Relationship Id="rId16" Type="http://schemas.openxmlformats.org/officeDocument/2006/relationships/theme" Target="../theme/theme4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11" Type="http://schemas.openxmlformats.org/officeDocument/2006/relationships/slideLayout" Target="../slideLayouts/slideLayout60.xml"/><Relationship Id="rId5" Type="http://schemas.openxmlformats.org/officeDocument/2006/relationships/slideLayout" Target="../slideLayouts/slideLayout54.xml"/><Relationship Id="rId15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59.xml"/><Relationship Id="rId4" Type="http://schemas.openxmlformats.org/officeDocument/2006/relationships/slideLayout" Target="../slideLayouts/slideLayout53.xml"/><Relationship Id="rId9" Type="http://schemas.openxmlformats.org/officeDocument/2006/relationships/slideLayout" Target="../slideLayouts/slideLayout58.xml"/><Relationship Id="rId14" Type="http://schemas.openxmlformats.org/officeDocument/2006/relationships/slideLayout" Target="../slideLayouts/slideLayout63.xml"/></Relationships>
</file>

<file path=ppt/slideMasters/_rels/slideMaster5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77.xml"/><Relationship Id="rId18" Type="http://schemas.openxmlformats.org/officeDocument/2006/relationships/slideLayout" Target="../slideLayouts/slideLayout82.xml"/><Relationship Id="rId26" Type="http://schemas.openxmlformats.org/officeDocument/2006/relationships/slideLayout" Target="../slideLayouts/slideLayout90.xml"/><Relationship Id="rId39" Type="http://schemas.openxmlformats.org/officeDocument/2006/relationships/slideLayout" Target="../slideLayouts/slideLayout103.xml"/><Relationship Id="rId21" Type="http://schemas.openxmlformats.org/officeDocument/2006/relationships/slideLayout" Target="../slideLayouts/slideLayout85.xml"/><Relationship Id="rId34" Type="http://schemas.openxmlformats.org/officeDocument/2006/relationships/slideLayout" Target="../slideLayouts/slideLayout98.xml"/><Relationship Id="rId42" Type="http://schemas.openxmlformats.org/officeDocument/2006/relationships/slideLayout" Target="../slideLayouts/slideLayout106.xml"/><Relationship Id="rId47" Type="http://schemas.openxmlformats.org/officeDocument/2006/relationships/theme" Target="../theme/theme5.xml"/><Relationship Id="rId7" Type="http://schemas.openxmlformats.org/officeDocument/2006/relationships/slideLayout" Target="../slideLayouts/slideLayout71.xml"/><Relationship Id="rId2" Type="http://schemas.openxmlformats.org/officeDocument/2006/relationships/slideLayout" Target="../slideLayouts/slideLayout66.xml"/><Relationship Id="rId16" Type="http://schemas.openxmlformats.org/officeDocument/2006/relationships/slideLayout" Target="../slideLayouts/slideLayout80.xml"/><Relationship Id="rId29" Type="http://schemas.openxmlformats.org/officeDocument/2006/relationships/slideLayout" Target="../slideLayouts/slideLayout93.xml"/><Relationship Id="rId11" Type="http://schemas.openxmlformats.org/officeDocument/2006/relationships/slideLayout" Target="../slideLayouts/slideLayout75.xml"/><Relationship Id="rId24" Type="http://schemas.openxmlformats.org/officeDocument/2006/relationships/slideLayout" Target="../slideLayouts/slideLayout88.xml"/><Relationship Id="rId32" Type="http://schemas.openxmlformats.org/officeDocument/2006/relationships/slideLayout" Target="../slideLayouts/slideLayout96.xml"/><Relationship Id="rId37" Type="http://schemas.openxmlformats.org/officeDocument/2006/relationships/slideLayout" Target="../slideLayouts/slideLayout101.xml"/><Relationship Id="rId40" Type="http://schemas.openxmlformats.org/officeDocument/2006/relationships/slideLayout" Target="../slideLayouts/slideLayout104.xml"/><Relationship Id="rId45" Type="http://schemas.openxmlformats.org/officeDocument/2006/relationships/slideLayout" Target="../slideLayouts/slideLayout109.xml"/><Relationship Id="rId5" Type="http://schemas.openxmlformats.org/officeDocument/2006/relationships/slideLayout" Target="../slideLayouts/slideLayout69.xml"/><Relationship Id="rId15" Type="http://schemas.openxmlformats.org/officeDocument/2006/relationships/slideLayout" Target="../slideLayouts/slideLayout79.xml"/><Relationship Id="rId23" Type="http://schemas.openxmlformats.org/officeDocument/2006/relationships/slideLayout" Target="../slideLayouts/slideLayout87.xml"/><Relationship Id="rId28" Type="http://schemas.openxmlformats.org/officeDocument/2006/relationships/slideLayout" Target="../slideLayouts/slideLayout92.xml"/><Relationship Id="rId36" Type="http://schemas.openxmlformats.org/officeDocument/2006/relationships/slideLayout" Target="../slideLayouts/slideLayout100.xml"/><Relationship Id="rId49" Type="http://schemas.openxmlformats.org/officeDocument/2006/relationships/image" Target="../media/image5.svg"/><Relationship Id="rId10" Type="http://schemas.openxmlformats.org/officeDocument/2006/relationships/slideLayout" Target="../slideLayouts/slideLayout74.xml"/><Relationship Id="rId19" Type="http://schemas.openxmlformats.org/officeDocument/2006/relationships/slideLayout" Target="../slideLayouts/slideLayout83.xml"/><Relationship Id="rId31" Type="http://schemas.openxmlformats.org/officeDocument/2006/relationships/slideLayout" Target="../slideLayouts/slideLayout95.xml"/><Relationship Id="rId44" Type="http://schemas.openxmlformats.org/officeDocument/2006/relationships/slideLayout" Target="../slideLayouts/slideLayout108.xml"/><Relationship Id="rId4" Type="http://schemas.openxmlformats.org/officeDocument/2006/relationships/slideLayout" Target="../slideLayouts/slideLayout68.xml"/><Relationship Id="rId9" Type="http://schemas.openxmlformats.org/officeDocument/2006/relationships/slideLayout" Target="../slideLayouts/slideLayout73.xml"/><Relationship Id="rId14" Type="http://schemas.openxmlformats.org/officeDocument/2006/relationships/slideLayout" Target="../slideLayouts/slideLayout78.xml"/><Relationship Id="rId22" Type="http://schemas.openxmlformats.org/officeDocument/2006/relationships/slideLayout" Target="../slideLayouts/slideLayout86.xml"/><Relationship Id="rId27" Type="http://schemas.openxmlformats.org/officeDocument/2006/relationships/slideLayout" Target="../slideLayouts/slideLayout91.xml"/><Relationship Id="rId30" Type="http://schemas.openxmlformats.org/officeDocument/2006/relationships/slideLayout" Target="../slideLayouts/slideLayout94.xml"/><Relationship Id="rId35" Type="http://schemas.openxmlformats.org/officeDocument/2006/relationships/slideLayout" Target="../slideLayouts/slideLayout99.xml"/><Relationship Id="rId43" Type="http://schemas.openxmlformats.org/officeDocument/2006/relationships/slideLayout" Target="../slideLayouts/slideLayout107.xml"/><Relationship Id="rId48" Type="http://schemas.openxmlformats.org/officeDocument/2006/relationships/image" Target="../media/image4.svg"/><Relationship Id="rId8" Type="http://schemas.openxmlformats.org/officeDocument/2006/relationships/slideLayout" Target="../slideLayouts/slideLayout72.xml"/><Relationship Id="rId3" Type="http://schemas.openxmlformats.org/officeDocument/2006/relationships/slideLayout" Target="../slideLayouts/slideLayout67.xml"/><Relationship Id="rId12" Type="http://schemas.openxmlformats.org/officeDocument/2006/relationships/slideLayout" Target="../slideLayouts/slideLayout76.xml"/><Relationship Id="rId17" Type="http://schemas.openxmlformats.org/officeDocument/2006/relationships/slideLayout" Target="../slideLayouts/slideLayout81.xml"/><Relationship Id="rId25" Type="http://schemas.openxmlformats.org/officeDocument/2006/relationships/slideLayout" Target="../slideLayouts/slideLayout89.xml"/><Relationship Id="rId33" Type="http://schemas.openxmlformats.org/officeDocument/2006/relationships/slideLayout" Target="../slideLayouts/slideLayout97.xml"/><Relationship Id="rId38" Type="http://schemas.openxmlformats.org/officeDocument/2006/relationships/slideLayout" Target="../slideLayouts/slideLayout102.xml"/><Relationship Id="rId46" Type="http://schemas.openxmlformats.org/officeDocument/2006/relationships/slideLayout" Target="../slideLayouts/slideLayout110.xml"/><Relationship Id="rId20" Type="http://schemas.openxmlformats.org/officeDocument/2006/relationships/slideLayout" Target="../slideLayouts/slideLayout84.xml"/><Relationship Id="rId41" Type="http://schemas.openxmlformats.org/officeDocument/2006/relationships/slideLayout" Target="../slideLayouts/slideLayout105.xml"/><Relationship Id="rId1" Type="http://schemas.openxmlformats.org/officeDocument/2006/relationships/slideLayout" Target="../slideLayouts/slideLayout65.xml"/><Relationship Id="rId6" Type="http://schemas.openxmlformats.org/officeDocument/2006/relationships/slideLayout" Target="../slideLayouts/slideLayout70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13" Type="http://schemas.openxmlformats.org/officeDocument/2006/relationships/slideLayout" Target="../slideLayouts/slideLayout123.xml"/><Relationship Id="rId18" Type="http://schemas.openxmlformats.org/officeDocument/2006/relationships/slideLayout" Target="../slideLayouts/slideLayout128.xml"/><Relationship Id="rId26" Type="http://schemas.openxmlformats.org/officeDocument/2006/relationships/slideLayout" Target="../slideLayouts/slideLayout136.xml"/><Relationship Id="rId3" Type="http://schemas.openxmlformats.org/officeDocument/2006/relationships/slideLayout" Target="../slideLayouts/slideLayout113.xml"/><Relationship Id="rId21" Type="http://schemas.openxmlformats.org/officeDocument/2006/relationships/slideLayout" Target="../slideLayouts/slideLayout131.xml"/><Relationship Id="rId7" Type="http://schemas.openxmlformats.org/officeDocument/2006/relationships/slideLayout" Target="../slideLayouts/slideLayout117.xml"/><Relationship Id="rId12" Type="http://schemas.openxmlformats.org/officeDocument/2006/relationships/slideLayout" Target="../slideLayouts/slideLayout122.xml"/><Relationship Id="rId17" Type="http://schemas.openxmlformats.org/officeDocument/2006/relationships/slideLayout" Target="../slideLayouts/slideLayout127.xml"/><Relationship Id="rId25" Type="http://schemas.openxmlformats.org/officeDocument/2006/relationships/slideLayout" Target="../slideLayouts/slideLayout135.xml"/><Relationship Id="rId2" Type="http://schemas.openxmlformats.org/officeDocument/2006/relationships/slideLayout" Target="../slideLayouts/slideLayout112.xml"/><Relationship Id="rId16" Type="http://schemas.openxmlformats.org/officeDocument/2006/relationships/slideLayout" Target="../slideLayouts/slideLayout126.xml"/><Relationship Id="rId20" Type="http://schemas.openxmlformats.org/officeDocument/2006/relationships/slideLayout" Target="../slideLayouts/slideLayout130.xml"/><Relationship Id="rId29" Type="http://schemas.openxmlformats.org/officeDocument/2006/relationships/slideLayout" Target="../slideLayouts/slideLayout139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24" Type="http://schemas.openxmlformats.org/officeDocument/2006/relationships/slideLayout" Target="../slideLayouts/slideLayout134.xml"/><Relationship Id="rId5" Type="http://schemas.openxmlformats.org/officeDocument/2006/relationships/slideLayout" Target="../slideLayouts/slideLayout115.xml"/><Relationship Id="rId15" Type="http://schemas.openxmlformats.org/officeDocument/2006/relationships/slideLayout" Target="../slideLayouts/slideLayout125.xml"/><Relationship Id="rId23" Type="http://schemas.openxmlformats.org/officeDocument/2006/relationships/slideLayout" Target="../slideLayouts/slideLayout133.xml"/><Relationship Id="rId28" Type="http://schemas.openxmlformats.org/officeDocument/2006/relationships/slideLayout" Target="../slideLayouts/slideLayout138.xml"/><Relationship Id="rId10" Type="http://schemas.openxmlformats.org/officeDocument/2006/relationships/slideLayout" Target="../slideLayouts/slideLayout120.xml"/><Relationship Id="rId19" Type="http://schemas.openxmlformats.org/officeDocument/2006/relationships/slideLayout" Target="../slideLayouts/slideLayout129.xml"/><Relationship Id="rId31" Type="http://schemas.openxmlformats.org/officeDocument/2006/relationships/theme" Target="../theme/theme6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Relationship Id="rId14" Type="http://schemas.openxmlformats.org/officeDocument/2006/relationships/slideLayout" Target="../slideLayouts/slideLayout124.xml"/><Relationship Id="rId22" Type="http://schemas.openxmlformats.org/officeDocument/2006/relationships/slideLayout" Target="../slideLayouts/slideLayout132.xml"/><Relationship Id="rId27" Type="http://schemas.openxmlformats.org/officeDocument/2006/relationships/slideLayout" Target="../slideLayouts/slideLayout137.xml"/><Relationship Id="rId30" Type="http://schemas.openxmlformats.org/officeDocument/2006/relationships/slideLayout" Target="../slideLayouts/slideLayout140.xml"/></Relationships>
</file>

<file path=ppt/slideMasters/_rels/slideMaster7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53.xml"/><Relationship Id="rId18" Type="http://schemas.openxmlformats.org/officeDocument/2006/relationships/slideLayout" Target="../slideLayouts/slideLayout158.xml"/><Relationship Id="rId26" Type="http://schemas.openxmlformats.org/officeDocument/2006/relationships/slideLayout" Target="../slideLayouts/slideLayout166.xml"/><Relationship Id="rId39" Type="http://schemas.openxmlformats.org/officeDocument/2006/relationships/slideLayout" Target="../slideLayouts/slideLayout179.xml"/><Relationship Id="rId21" Type="http://schemas.openxmlformats.org/officeDocument/2006/relationships/slideLayout" Target="../slideLayouts/slideLayout161.xml"/><Relationship Id="rId34" Type="http://schemas.openxmlformats.org/officeDocument/2006/relationships/slideLayout" Target="../slideLayouts/slideLayout174.xml"/><Relationship Id="rId7" Type="http://schemas.openxmlformats.org/officeDocument/2006/relationships/slideLayout" Target="../slideLayouts/slideLayout147.xml"/><Relationship Id="rId2" Type="http://schemas.openxmlformats.org/officeDocument/2006/relationships/slideLayout" Target="../slideLayouts/slideLayout142.xml"/><Relationship Id="rId16" Type="http://schemas.openxmlformats.org/officeDocument/2006/relationships/slideLayout" Target="../slideLayouts/slideLayout156.xml"/><Relationship Id="rId20" Type="http://schemas.openxmlformats.org/officeDocument/2006/relationships/slideLayout" Target="../slideLayouts/slideLayout160.xml"/><Relationship Id="rId29" Type="http://schemas.openxmlformats.org/officeDocument/2006/relationships/slideLayout" Target="../slideLayouts/slideLayout169.xml"/><Relationship Id="rId41" Type="http://schemas.openxmlformats.org/officeDocument/2006/relationships/image" Target="../media/image4.svg"/><Relationship Id="rId1" Type="http://schemas.openxmlformats.org/officeDocument/2006/relationships/slideLayout" Target="../slideLayouts/slideLayout141.xml"/><Relationship Id="rId6" Type="http://schemas.openxmlformats.org/officeDocument/2006/relationships/slideLayout" Target="../slideLayouts/slideLayout146.xml"/><Relationship Id="rId11" Type="http://schemas.openxmlformats.org/officeDocument/2006/relationships/slideLayout" Target="../slideLayouts/slideLayout151.xml"/><Relationship Id="rId24" Type="http://schemas.openxmlformats.org/officeDocument/2006/relationships/slideLayout" Target="../slideLayouts/slideLayout164.xml"/><Relationship Id="rId32" Type="http://schemas.openxmlformats.org/officeDocument/2006/relationships/slideLayout" Target="../slideLayouts/slideLayout172.xml"/><Relationship Id="rId37" Type="http://schemas.openxmlformats.org/officeDocument/2006/relationships/slideLayout" Target="../slideLayouts/slideLayout177.xml"/><Relationship Id="rId40" Type="http://schemas.openxmlformats.org/officeDocument/2006/relationships/theme" Target="../theme/theme7.xml"/><Relationship Id="rId5" Type="http://schemas.openxmlformats.org/officeDocument/2006/relationships/slideLayout" Target="../slideLayouts/slideLayout145.xml"/><Relationship Id="rId15" Type="http://schemas.openxmlformats.org/officeDocument/2006/relationships/slideLayout" Target="../slideLayouts/slideLayout155.xml"/><Relationship Id="rId23" Type="http://schemas.openxmlformats.org/officeDocument/2006/relationships/slideLayout" Target="../slideLayouts/slideLayout163.xml"/><Relationship Id="rId28" Type="http://schemas.openxmlformats.org/officeDocument/2006/relationships/slideLayout" Target="../slideLayouts/slideLayout168.xml"/><Relationship Id="rId36" Type="http://schemas.openxmlformats.org/officeDocument/2006/relationships/slideLayout" Target="../slideLayouts/slideLayout176.xml"/><Relationship Id="rId10" Type="http://schemas.openxmlformats.org/officeDocument/2006/relationships/slideLayout" Target="../slideLayouts/slideLayout150.xml"/><Relationship Id="rId19" Type="http://schemas.openxmlformats.org/officeDocument/2006/relationships/slideLayout" Target="../slideLayouts/slideLayout159.xml"/><Relationship Id="rId31" Type="http://schemas.openxmlformats.org/officeDocument/2006/relationships/slideLayout" Target="../slideLayouts/slideLayout171.xml"/><Relationship Id="rId4" Type="http://schemas.openxmlformats.org/officeDocument/2006/relationships/slideLayout" Target="../slideLayouts/slideLayout144.xml"/><Relationship Id="rId9" Type="http://schemas.openxmlformats.org/officeDocument/2006/relationships/slideLayout" Target="../slideLayouts/slideLayout149.xml"/><Relationship Id="rId14" Type="http://schemas.openxmlformats.org/officeDocument/2006/relationships/slideLayout" Target="../slideLayouts/slideLayout154.xml"/><Relationship Id="rId22" Type="http://schemas.openxmlformats.org/officeDocument/2006/relationships/slideLayout" Target="../slideLayouts/slideLayout162.xml"/><Relationship Id="rId27" Type="http://schemas.openxmlformats.org/officeDocument/2006/relationships/slideLayout" Target="../slideLayouts/slideLayout167.xml"/><Relationship Id="rId30" Type="http://schemas.openxmlformats.org/officeDocument/2006/relationships/slideLayout" Target="../slideLayouts/slideLayout170.xml"/><Relationship Id="rId35" Type="http://schemas.openxmlformats.org/officeDocument/2006/relationships/slideLayout" Target="../slideLayouts/slideLayout175.xml"/><Relationship Id="rId8" Type="http://schemas.openxmlformats.org/officeDocument/2006/relationships/slideLayout" Target="../slideLayouts/slideLayout148.xml"/><Relationship Id="rId3" Type="http://schemas.openxmlformats.org/officeDocument/2006/relationships/slideLayout" Target="../slideLayouts/slideLayout143.xml"/><Relationship Id="rId12" Type="http://schemas.openxmlformats.org/officeDocument/2006/relationships/slideLayout" Target="../slideLayouts/slideLayout152.xml"/><Relationship Id="rId17" Type="http://schemas.openxmlformats.org/officeDocument/2006/relationships/slideLayout" Target="../slideLayouts/slideLayout157.xml"/><Relationship Id="rId25" Type="http://schemas.openxmlformats.org/officeDocument/2006/relationships/slideLayout" Target="../slideLayouts/slideLayout165.xml"/><Relationship Id="rId33" Type="http://schemas.openxmlformats.org/officeDocument/2006/relationships/slideLayout" Target="../slideLayouts/slideLayout173.xml"/><Relationship Id="rId38" Type="http://schemas.openxmlformats.org/officeDocument/2006/relationships/slideLayout" Target="../slideLayouts/slideLayout178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7.xml"/><Relationship Id="rId13" Type="http://schemas.openxmlformats.org/officeDocument/2006/relationships/slideLayout" Target="../slideLayouts/slideLayout192.xml"/><Relationship Id="rId3" Type="http://schemas.openxmlformats.org/officeDocument/2006/relationships/slideLayout" Target="../slideLayouts/slideLayout182.xml"/><Relationship Id="rId7" Type="http://schemas.openxmlformats.org/officeDocument/2006/relationships/slideLayout" Target="../slideLayouts/slideLayout186.xml"/><Relationship Id="rId12" Type="http://schemas.openxmlformats.org/officeDocument/2006/relationships/slideLayout" Target="../slideLayouts/slideLayout191.xml"/><Relationship Id="rId2" Type="http://schemas.openxmlformats.org/officeDocument/2006/relationships/slideLayout" Target="../slideLayouts/slideLayout181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80.xml"/><Relationship Id="rId6" Type="http://schemas.openxmlformats.org/officeDocument/2006/relationships/slideLayout" Target="../slideLayouts/slideLayout185.xml"/><Relationship Id="rId11" Type="http://schemas.openxmlformats.org/officeDocument/2006/relationships/slideLayout" Target="../slideLayouts/slideLayout190.xml"/><Relationship Id="rId5" Type="http://schemas.openxmlformats.org/officeDocument/2006/relationships/slideLayout" Target="../slideLayouts/slideLayout184.xml"/><Relationship Id="rId15" Type="http://schemas.openxmlformats.org/officeDocument/2006/relationships/theme" Target="../theme/theme8.xml"/><Relationship Id="rId10" Type="http://schemas.openxmlformats.org/officeDocument/2006/relationships/slideLayout" Target="../slideLayouts/slideLayout189.xml"/><Relationship Id="rId4" Type="http://schemas.openxmlformats.org/officeDocument/2006/relationships/slideLayout" Target="../slideLayouts/slideLayout183.xml"/><Relationship Id="rId9" Type="http://schemas.openxmlformats.org/officeDocument/2006/relationships/slideLayout" Target="../slideLayouts/slideLayout188.xml"/><Relationship Id="rId14" Type="http://schemas.openxmlformats.org/officeDocument/2006/relationships/slideLayout" Target="../slideLayouts/slideLayout19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196.xml"/><Relationship Id="rId7" Type="http://schemas.openxmlformats.org/officeDocument/2006/relationships/slideLayout" Target="../slideLayouts/slideLayout200.xml"/><Relationship Id="rId2" Type="http://schemas.openxmlformats.org/officeDocument/2006/relationships/slideLayout" Target="../slideLayouts/slideLayout195.xml"/><Relationship Id="rId1" Type="http://schemas.openxmlformats.org/officeDocument/2006/relationships/slideLayout" Target="../slideLayouts/slideLayout194.xml"/><Relationship Id="rId6" Type="http://schemas.openxmlformats.org/officeDocument/2006/relationships/slideLayout" Target="../slideLayouts/slideLayout199.xml"/><Relationship Id="rId5" Type="http://schemas.openxmlformats.org/officeDocument/2006/relationships/slideLayout" Target="../slideLayouts/slideLayout198.xml"/><Relationship Id="rId4" Type="http://schemas.openxmlformats.org/officeDocument/2006/relationships/slideLayout" Target="../slideLayouts/slideLayout197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platzhalter 6" descr="logo_outdooractive_green_rgb_700x227.png"/>
          <p:cNvPicPr>
            <a:picLocks noChangeAspect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8" b="188"/>
          <a:stretch>
            <a:fillRect/>
          </a:stretch>
        </p:blipFill>
        <p:spPr>
          <a:xfrm>
            <a:off x="10491486" y="0"/>
            <a:ext cx="1700514" cy="58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3220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4166" r:id="rId2"/>
    <p:sldLayoutId id="2147484158" r:id="rId3"/>
    <p:sldLayoutId id="2147484167" r:id="rId4"/>
    <p:sldLayoutId id="2147483714" r:id="rId5"/>
    <p:sldLayoutId id="214748417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5818197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8" r:id="rId1"/>
    <p:sldLayoutId id="2147484027" r:id="rId2"/>
    <p:sldLayoutId id="2147484029" r:id="rId3"/>
    <p:sldLayoutId id="2147484030" r:id="rId4"/>
    <p:sldLayoutId id="2147484031" r:id="rId5"/>
    <p:sldLayoutId id="2147484032" r:id="rId6"/>
    <p:sldLayoutId id="2147484033" r:id="rId7"/>
    <p:sldLayoutId id="2147484034" r:id="rId8"/>
    <p:sldLayoutId id="2147484035" r:id="rId9"/>
    <p:sldLayoutId id="2147484036" r:id="rId10"/>
    <p:sldLayoutId id="2147484037" r:id="rId11"/>
    <p:sldLayoutId id="2147484038" r:id="rId12"/>
    <p:sldLayoutId id="2147484039" r:id="rId13"/>
    <p:sldLayoutId id="2147484040" r:id="rId14"/>
    <p:sldLayoutId id="2147484041" r:id="rId15"/>
    <p:sldLayoutId id="2147484042" r:id="rId16"/>
    <p:sldLayoutId id="2147484043" r:id="rId17"/>
    <p:sldLayoutId id="2147484044" r:id="rId18"/>
    <p:sldLayoutId id="2147484045" r:id="rId19"/>
    <p:sldLayoutId id="2147484046" r:id="rId20"/>
    <p:sldLayoutId id="2147484047" r:id="rId21"/>
    <p:sldLayoutId id="2147484048" r:id="rId22"/>
    <p:sldLayoutId id="2147484049" r:id="rId23"/>
    <p:sldLayoutId id="2147484050" r:id="rId24"/>
    <p:sldLayoutId id="2147484051" r:id="rId25"/>
    <p:sldLayoutId id="2147484052" r:id="rId26"/>
    <p:sldLayoutId id="2147484053" r:id="rId27"/>
    <p:sldLayoutId id="2147484054" r:id="rId28"/>
    <p:sldLayoutId id="2147484055" r:id="rId29"/>
    <p:sldLayoutId id="2147484056" r:id="rId30"/>
    <p:sldLayoutId id="2147484058" r:id="rId31"/>
    <p:sldLayoutId id="2147484059" r:id="rId32"/>
    <p:sldLayoutId id="2147484060" r:id="rId33"/>
    <p:sldLayoutId id="2147484061" r:id="rId34"/>
    <p:sldLayoutId id="2147483680" r:id="rId35"/>
    <p:sldLayoutId id="2147483681" r:id="rId36"/>
    <p:sldLayoutId id="2147483682" r:id="rId37"/>
    <p:sldLayoutId id="2147483683" r:id="rId38"/>
    <p:sldLayoutId id="2147483684" r:id="rId39"/>
    <p:sldLayoutId id="2147483685" r:id="rId40"/>
    <p:sldLayoutId id="2147483686" r:id="rId41"/>
    <p:sldLayoutId id="2147483687" r:id="rId42"/>
    <p:sldLayoutId id="2147483688" r:id="rId43"/>
    <p:sldLayoutId id="2147483689" r:id="rId44"/>
    <p:sldLayoutId id="2147483690" r:id="rId45"/>
    <p:sldLayoutId id="2147483691" r:id="rId46"/>
    <p:sldLayoutId id="2147483692" r:id="rId47"/>
    <p:sldLayoutId id="2147483693" r:id="rId48"/>
    <p:sldLayoutId id="2147483694" r:id="rId49"/>
    <p:sldLayoutId id="2147483695" r:id="rId50"/>
    <p:sldLayoutId id="2147483696" r:id="rId51"/>
    <p:sldLayoutId id="2147483697" r:id="rId52"/>
    <p:sldLayoutId id="2147483698" r:id="rId53"/>
    <p:sldLayoutId id="2147483699" r:id="rId54"/>
    <p:sldLayoutId id="2147483700" r:id="rId55"/>
    <p:sldLayoutId id="2147483701" r:id="rId56"/>
    <p:sldLayoutId id="2147483703" r:id="rId57"/>
    <p:sldLayoutId id="2147483704" r:id="rId58"/>
    <p:sldLayoutId id="2147483705" r:id="rId59"/>
    <p:sldLayoutId id="2147483706" r:id="rId60"/>
    <p:sldLayoutId id="2147483707" r:id="rId61"/>
    <p:sldLayoutId id="2147483718" r:id="rId62"/>
    <p:sldLayoutId id="2147483719" r:id="rId63"/>
    <p:sldLayoutId id="2147483720" r:id="rId64"/>
    <p:sldLayoutId id="2147483721" r:id="rId65"/>
    <p:sldLayoutId id="2147484062" r:id="rId66"/>
    <p:sldLayoutId id="2147484063" r:id="rId67"/>
    <p:sldLayoutId id="2147484064" r:id="rId68"/>
    <p:sldLayoutId id="2147484065" r:id="rId69"/>
    <p:sldLayoutId id="2147484066" r:id="rId70"/>
    <p:sldLayoutId id="2147484067" r:id="rId71"/>
    <p:sldLayoutId id="2147484068" r:id="rId72"/>
    <p:sldLayoutId id="2147484069" r:id="rId73"/>
    <p:sldLayoutId id="2147484070" r:id="rId74"/>
    <p:sldLayoutId id="2147484071" r:id="rId75"/>
    <p:sldLayoutId id="2147484072" r:id="rId76"/>
    <p:sldLayoutId id="2147484073" r:id="rId77"/>
    <p:sldLayoutId id="2147484074" r:id="rId78"/>
    <p:sldLayoutId id="2147484075" r:id="rId79"/>
    <p:sldLayoutId id="2147484076" r:id="rId80"/>
    <p:sldLayoutId id="2147484077" r:id="rId81"/>
    <p:sldLayoutId id="2147484078" r:id="rId82"/>
    <p:sldLayoutId id="2147484079" r:id="rId83"/>
    <p:sldLayoutId id="2147484080" r:id="rId84"/>
    <p:sldLayoutId id="2147484081" r:id="rId85"/>
    <p:sldLayoutId id="2147484082" r:id="rId86"/>
    <p:sldLayoutId id="2147484083" r:id="rId87"/>
    <p:sldLayoutId id="2147484084" r:id="rId88"/>
    <p:sldLayoutId id="2147484085" r:id="rId89"/>
    <p:sldLayoutId id="2147484086" r:id="rId90"/>
    <p:sldLayoutId id="2147484087" r:id="rId91"/>
    <p:sldLayoutId id="2147484088" r:id="rId92"/>
    <p:sldLayoutId id="2147484089" r:id="rId93"/>
    <p:sldLayoutId id="2147484093" r:id="rId94"/>
    <p:sldLayoutId id="2147484094" r:id="rId95"/>
    <p:sldLayoutId id="2147484125" r:id="rId96"/>
    <p:sldLayoutId id="2147484126" r:id="rId97"/>
    <p:sldLayoutId id="2147484127" r:id="rId98"/>
    <p:sldLayoutId id="2147484128" r:id="rId99"/>
    <p:sldLayoutId id="2147484129" r:id="rId100"/>
    <p:sldLayoutId id="2147484130" r:id="rId101"/>
    <p:sldLayoutId id="2147484131" r:id="rId102"/>
    <p:sldLayoutId id="2147484132" r:id="rId103"/>
    <p:sldLayoutId id="2147484133" r:id="rId104"/>
    <p:sldLayoutId id="2147484134" r:id="rId105"/>
    <p:sldLayoutId id="2147484135" r:id="rId106"/>
    <p:sldLayoutId id="2147484136" r:id="rId107"/>
    <p:sldLayoutId id="2147484137" r:id="rId108"/>
    <p:sldLayoutId id="2147484138" r:id="rId109"/>
    <p:sldLayoutId id="2147484139" r:id="rId110"/>
    <p:sldLayoutId id="2147484140" r:id="rId111"/>
    <p:sldLayoutId id="2147484141" r:id="rId112"/>
    <p:sldLayoutId id="2147484142" r:id="rId113"/>
    <p:sldLayoutId id="2147484143" r:id="rId114"/>
    <p:sldLayoutId id="2147484144" r:id="rId115"/>
    <p:sldLayoutId id="2147484145" r:id="rId116"/>
    <p:sldLayoutId id="2147484146" r:id="rId117"/>
    <p:sldLayoutId id="2147484147" r:id="rId118"/>
    <p:sldLayoutId id="2147484149" r:id="rId119"/>
    <p:sldLayoutId id="2147484150" r:id="rId120"/>
    <p:sldLayoutId id="2147484151" r:id="rId121"/>
    <p:sldLayoutId id="2147484152" r:id="rId122"/>
    <p:sldLayoutId id="2147484153" r:id="rId12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platzhalter 6" descr="logo_outdooractive_green_rgb_700x227.png"/>
          <p:cNvPicPr>
            <a:picLocks noChangeAspect="1"/>
          </p:cNvPicPr>
          <p:nvPr userDrawn="1"/>
        </p:nvPicPr>
        <p:blipFill>
          <a:blip r:embed="rId1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8" b="188"/>
          <a:stretch>
            <a:fillRect/>
          </a:stretch>
        </p:blipFill>
        <p:spPr>
          <a:xfrm>
            <a:off x="10491486" y="0"/>
            <a:ext cx="1700514" cy="58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1621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4165" r:id="rId2"/>
    <p:sldLayoutId id="2147484170" r:id="rId3"/>
    <p:sldLayoutId id="2147484171" r:id="rId4"/>
    <p:sldLayoutId id="2147483665" r:id="rId5"/>
    <p:sldLayoutId id="2147484163" r:id="rId6"/>
    <p:sldLayoutId id="2147484164" r:id="rId7"/>
    <p:sldLayoutId id="2147484180" r:id="rId8"/>
    <p:sldLayoutId id="2147484179" r:id="rId9"/>
    <p:sldLayoutId id="2147484181" r:id="rId10"/>
    <p:sldLayoutId id="2147483708" r:id="rId11"/>
    <p:sldLayoutId id="2147483713" r:id="rId12"/>
    <p:sldLayoutId id="2147483711" r:id="rId13"/>
    <p:sldLayoutId id="214748371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7289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9" r:id="rId2"/>
    <p:sldLayoutId id="2147483670" r:id="rId3"/>
    <p:sldLayoutId id="2147483668" r:id="rId4"/>
    <p:sldLayoutId id="2147483653" r:id="rId5"/>
    <p:sldLayoutId id="2147483654" r:id="rId6"/>
    <p:sldLayoutId id="2147484156" r:id="rId7"/>
    <p:sldLayoutId id="2147484157" r:id="rId8"/>
    <p:sldLayoutId id="2147484159" r:id="rId9"/>
    <p:sldLayoutId id="2147484161" r:id="rId10"/>
    <p:sldLayoutId id="2147484162" r:id="rId11"/>
    <p:sldLayoutId id="2147484160" r:id="rId12"/>
    <p:sldLayoutId id="2147483660" r:id="rId13"/>
    <p:sldLayoutId id="2147483661" r:id="rId14"/>
    <p:sldLayoutId id="2147484177" r:id="rId15"/>
    <p:sldLayoutId id="2147484178" r:id="rId16"/>
    <p:sldLayoutId id="2147484173" r:id="rId17"/>
    <p:sldLayoutId id="2147484176" r:id="rId18"/>
    <p:sldLayoutId id="2147483702" r:id="rId19"/>
    <p:sldLayoutId id="2147484174" r:id="rId20"/>
    <p:sldLayoutId id="2147483655" r:id="rId21"/>
    <p:sldLayoutId id="2147483674" r:id="rId22"/>
    <p:sldLayoutId id="2147484169" r:id="rId23"/>
    <p:sldLayoutId id="2147483710" r:id="rId24"/>
    <p:sldLayoutId id="2147483656" r:id="rId25"/>
    <p:sldLayoutId id="2147484155" r:id="rId26"/>
    <p:sldLayoutId id="2147484168" r:id="rId27"/>
    <p:sldLayoutId id="2147484154" r:id="rId28"/>
    <p:sldLayoutId id="2147484172" r:id="rId2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platzhalter 6" descr="logo_outdooractive_green_rgb_700x227.png"/>
          <p:cNvPicPr>
            <a:picLocks noChangeAspect="1"/>
          </p:cNvPicPr>
          <p:nvPr userDrawn="1"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491486" y="0"/>
            <a:ext cx="1700514" cy="58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2675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2" r:id="rId8"/>
    <p:sldLayoutId id="2147483773" r:id="rId9"/>
    <p:sldLayoutId id="2147483774" r:id="rId10"/>
    <p:sldLayoutId id="2147483775" r:id="rId11"/>
    <p:sldLayoutId id="2147483776" r:id="rId12"/>
    <p:sldLayoutId id="2147483777" r:id="rId13"/>
    <p:sldLayoutId id="2147483778" r:id="rId14"/>
    <p:sldLayoutId id="2147483779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F3A4A463-61C0-4DE1-95E8-1DB6EAA72D39}"/>
              </a:ext>
            </a:extLst>
          </p:cNvPr>
          <p:cNvSpPr/>
          <p:nvPr userDrawn="1"/>
        </p:nvSpPr>
        <p:spPr>
          <a:xfrm>
            <a:off x="-65314" y="0"/>
            <a:ext cx="12352564" cy="938900"/>
          </a:xfrm>
          <a:prstGeom prst="rect">
            <a:avLst/>
          </a:prstGeom>
          <a:solidFill>
            <a:srgbClr val="306DA5"/>
          </a:solidFill>
          <a:ln>
            <a:solidFill>
              <a:srgbClr val="306D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B41F676E-E3D6-4D58-801A-78DBE55B9360}"/>
              </a:ext>
            </a:extLst>
          </p:cNvPr>
          <p:cNvPicPr>
            <a:picLocks noChangeAspect="1"/>
          </p:cNvPicPr>
          <p:nvPr userDrawn="1"/>
        </p:nvPicPr>
        <p:blipFill>
          <a:blip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8"/>
              </a:ext>
            </a:extLst>
          </a:blip>
          <a:stretch>
            <a:fillRect/>
          </a:stretch>
        </p:blipFill>
        <p:spPr>
          <a:xfrm>
            <a:off x="9880833" y="-222742"/>
            <a:ext cx="2311167" cy="1634077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C890A54A-149E-4516-AC23-0D21365FA384}"/>
              </a:ext>
            </a:extLst>
          </p:cNvPr>
          <p:cNvPicPr>
            <a:picLocks noChangeAspect="1"/>
          </p:cNvPicPr>
          <p:nvPr userDrawn="1"/>
        </p:nvPicPr>
        <p:blipFill>
          <a:blip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9"/>
              </a:ext>
            </a:extLst>
          </a:blip>
          <a:stretch>
            <a:fillRect/>
          </a:stretch>
        </p:blipFill>
        <p:spPr>
          <a:xfrm>
            <a:off x="9880861" y="-223785"/>
            <a:ext cx="2311626" cy="163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612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7" r:id="rId1"/>
    <p:sldLayoutId id="2147483808" r:id="rId2"/>
    <p:sldLayoutId id="2147483809" r:id="rId3"/>
    <p:sldLayoutId id="2147483810" r:id="rId4"/>
    <p:sldLayoutId id="2147483811" r:id="rId5"/>
    <p:sldLayoutId id="2147483812" r:id="rId6"/>
    <p:sldLayoutId id="2147483813" r:id="rId7"/>
    <p:sldLayoutId id="2147483814" r:id="rId8"/>
    <p:sldLayoutId id="2147483815" r:id="rId9"/>
    <p:sldLayoutId id="2147483816" r:id="rId10"/>
    <p:sldLayoutId id="2147483817" r:id="rId11"/>
    <p:sldLayoutId id="2147483818" r:id="rId12"/>
    <p:sldLayoutId id="2147483819" r:id="rId13"/>
    <p:sldLayoutId id="2147483820" r:id="rId14"/>
    <p:sldLayoutId id="2147483821" r:id="rId15"/>
    <p:sldLayoutId id="2147483822" r:id="rId16"/>
    <p:sldLayoutId id="2147483823" r:id="rId17"/>
    <p:sldLayoutId id="2147483824" r:id="rId18"/>
    <p:sldLayoutId id="2147483825" r:id="rId19"/>
    <p:sldLayoutId id="2147483826" r:id="rId20"/>
    <p:sldLayoutId id="2147483827" r:id="rId21"/>
    <p:sldLayoutId id="2147483828" r:id="rId22"/>
    <p:sldLayoutId id="2147483829" r:id="rId23"/>
    <p:sldLayoutId id="2147483830" r:id="rId24"/>
    <p:sldLayoutId id="2147483831" r:id="rId25"/>
    <p:sldLayoutId id="2147483832" r:id="rId26"/>
    <p:sldLayoutId id="2147483833" r:id="rId27"/>
    <p:sldLayoutId id="2147483834" r:id="rId28"/>
    <p:sldLayoutId id="2147483835" r:id="rId29"/>
    <p:sldLayoutId id="2147483836" r:id="rId30"/>
    <p:sldLayoutId id="2147483837" r:id="rId31"/>
    <p:sldLayoutId id="2147483838" r:id="rId32"/>
    <p:sldLayoutId id="2147483839" r:id="rId33"/>
    <p:sldLayoutId id="2147483840" r:id="rId34"/>
    <p:sldLayoutId id="2147483841" r:id="rId35"/>
    <p:sldLayoutId id="2147483842" r:id="rId36"/>
    <p:sldLayoutId id="2147483843" r:id="rId37"/>
    <p:sldLayoutId id="2147483844" r:id="rId38"/>
    <p:sldLayoutId id="2147483845" r:id="rId39"/>
    <p:sldLayoutId id="2147483846" r:id="rId40"/>
    <p:sldLayoutId id="2147483847" r:id="rId41"/>
    <p:sldLayoutId id="2147483848" r:id="rId42"/>
    <p:sldLayoutId id="2147483849" r:id="rId43"/>
    <p:sldLayoutId id="2147483850" r:id="rId44"/>
    <p:sldLayoutId id="2147483851" r:id="rId45"/>
    <p:sldLayoutId id="2147483852" r:id="rId46"/>
  </p:sldLayoutIdLst>
  <p:hf sldNum="0" hdr="0" ftr="0" dt="0"/>
  <p:txStyles>
    <p:titleStyle>
      <a:lvl1pPr lvl="0" algn="l" rtl="0">
        <a:lnSpc>
          <a:spcPct val="90000"/>
        </a:lnSpc>
        <a:spcBef>
          <a:spcPct val="0"/>
        </a:spcBef>
        <a:buNone/>
        <a:defRPr lang="en-US" sz="4400" dirty="0">
          <a:solidFill>
            <a:schemeClr val="tx1"/>
          </a:solidFill>
          <a:latin typeface="+mj-lt"/>
        </a:defRPr>
      </a:lvl1pPr>
    </p:titleStyle>
    <p:bodyStyle>
      <a:lvl1pPr marL="228600" lvl="0" indent="-228600" algn="l" rtl="0">
        <a:lnSpc>
          <a:spcPct val="90000"/>
        </a:lnSpc>
        <a:spcBef>
          <a:spcPts val="1000"/>
        </a:spcBef>
        <a:buFont typeface="Arial"/>
        <a:buChar char="•"/>
        <a:defRPr lang="en-US" sz="2800" dirty="0">
          <a:solidFill>
            <a:schemeClr val="tx1"/>
          </a:solidFill>
          <a:latin typeface="+mn-lt"/>
        </a:defRPr>
      </a:lvl1pPr>
      <a:lvl2pPr marL="685800" lvl="1" indent="-228600" algn="l" rtl="0">
        <a:lnSpc>
          <a:spcPct val="90000"/>
        </a:lnSpc>
        <a:spcBef>
          <a:spcPts val="500"/>
        </a:spcBef>
        <a:buFont typeface="Arial"/>
        <a:buChar char="•"/>
        <a:defRPr lang="en-US" sz="2400" dirty="0">
          <a:solidFill>
            <a:schemeClr val="tx1"/>
          </a:solidFill>
          <a:latin typeface="+mn-lt"/>
        </a:defRPr>
      </a:lvl2pPr>
      <a:lvl3pPr marL="1143000" lvl="2" indent="-228600" algn="l" rtl="0">
        <a:lnSpc>
          <a:spcPct val="90000"/>
        </a:lnSpc>
        <a:spcBef>
          <a:spcPts val="500"/>
        </a:spcBef>
        <a:buFont typeface="Arial"/>
        <a:buChar char="•"/>
        <a:defRPr lang="en-US" sz="2000" dirty="0">
          <a:solidFill>
            <a:schemeClr val="tx1"/>
          </a:solidFill>
          <a:latin typeface="+mn-lt"/>
        </a:defRPr>
      </a:lvl3pPr>
      <a:lvl4pPr marL="1600200" lvl="3" indent="-228600" algn="l" rtl="0">
        <a:lnSpc>
          <a:spcPct val="90000"/>
        </a:lnSpc>
        <a:spcBef>
          <a:spcPts val="500"/>
        </a:spcBef>
        <a:buFont typeface="Arial"/>
        <a:buChar char="•"/>
        <a:defRPr lang="en-US" sz="1800" dirty="0">
          <a:solidFill>
            <a:schemeClr val="tx1"/>
          </a:solidFill>
          <a:latin typeface="+mn-lt"/>
        </a:defRPr>
      </a:lvl4pPr>
      <a:lvl5pPr marL="2057400" lvl="4" indent="-228600" algn="l" rtl="0">
        <a:lnSpc>
          <a:spcPct val="90000"/>
        </a:lnSpc>
        <a:spcBef>
          <a:spcPts val="500"/>
        </a:spcBef>
        <a:buFont typeface="Arial"/>
        <a:buChar char="•"/>
        <a:defRPr lang="en-US" sz="1800" dirty="0">
          <a:solidFill>
            <a:schemeClr val="tx1"/>
          </a:solidFill>
          <a:latin typeface="+mn-lt"/>
        </a:defRPr>
      </a:lvl5pPr>
      <a:lvl6pPr marL="2514600" lvl="5" indent="-228600" algn="l" rtl="0">
        <a:lnSpc>
          <a:spcPct val="90000"/>
        </a:lnSpc>
        <a:spcBef>
          <a:spcPts val="500"/>
        </a:spcBef>
        <a:buFont typeface="Arial"/>
        <a:buChar char="•"/>
        <a:defRPr lang="en-US" sz="1800" dirty="0">
          <a:solidFill>
            <a:schemeClr val="tx1"/>
          </a:solidFill>
          <a:latin typeface="+mn-lt"/>
        </a:defRPr>
      </a:lvl6pPr>
      <a:lvl7pPr marL="2971800" lvl="6" indent="-228600" algn="l" rtl="0">
        <a:lnSpc>
          <a:spcPct val="90000"/>
        </a:lnSpc>
        <a:spcBef>
          <a:spcPts val="500"/>
        </a:spcBef>
        <a:buFont typeface="Arial"/>
        <a:buChar char="•"/>
        <a:defRPr lang="en-US" sz="1800" dirty="0">
          <a:solidFill>
            <a:schemeClr val="tx1"/>
          </a:solidFill>
          <a:latin typeface="+mn-lt"/>
        </a:defRPr>
      </a:lvl7pPr>
      <a:lvl8pPr marL="3429000" lvl="7" indent="-228600" algn="l" rtl="0">
        <a:lnSpc>
          <a:spcPct val="90000"/>
        </a:lnSpc>
        <a:spcBef>
          <a:spcPts val="500"/>
        </a:spcBef>
        <a:buFont typeface="Arial"/>
        <a:buChar char="•"/>
        <a:defRPr lang="en-US" sz="1800" dirty="0">
          <a:solidFill>
            <a:schemeClr val="tx1"/>
          </a:solidFill>
          <a:latin typeface="+mn-lt"/>
        </a:defRPr>
      </a:lvl8pPr>
      <a:lvl9pPr marL="3886200" lvl="8" indent="-228600" algn="l" rtl="0">
        <a:lnSpc>
          <a:spcPct val="90000"/>
        </a:lnSpc>
        <a:spcBef>
          <a:spcPts val="500"/>
        </a:spcBef>
        <a:buFont typeface="Arial"/>
        <a:buChar char="•"/>
        <a:defRPr lang="en-US" sz="1800" dirty="0">
          <a:solidFill>
            <a:schemeClr val="tx1"/>
          </a:solidFill>
          <a:latin typeface="+mn-lt"/>
        </a:defRPr>
      </a:lvl9pPr>
    </p:bodyStyle>
    <p:otherStyle>
      <a:lvl1pPr marL="0" lvl="0" algn="l" rtl="0">
        <a:defRPr lang="en-US" sz="1800" dirty="0">
          <a:solidFill>
            <a:schemeClr val="tx1"/>
          </a:solidFill>
          <a:latin typeface="+mn-lt"/>
        </a:defRPr>
      </a:lvl1pPr>
      <a:lvl2pPr marL="457200" lvl="1" algn="l" rtl="0">
        <a:defRPr lang="en-US" sz="1800" dirty="0">
          <a:solidFill>
            <a:schemeClr val="tx1"/>
          </a:solidFill>
          <a:latin typeface="+mn-lt"/>
        </a:defRPr>
      </a:lvl2pPr>
      <a:lvl3pPr marL="914400" lvl="2" algn="l" rtl="0">
        <a:defRPr lang="en-US" sz="1800" dirty="0">
          <a:solidFill>
            <a:schemeClr val="tx1"/>
          </a:solidFill>
          <a:latin typeface="+mn-lt"/>
        </a:defRPr>
      </a:lvl3pPr>
      <a:lvl4pPr marL="1371600" lvl="3" algn="l" rtl="0">
        <a:defRPr lang="en-US" sz="1800" dirty="0">
          <a:solidFill>
            <a:schemeClr val="tx1"/>
          </a:solidFill>
          <a:latin typeface="+mn-lt"/>
        </a:defRPr>
      </a:lvl4pPr>
      <a:lvl5pPr marL="1828800" lvl="4" algn="l" rtl="0">
        <a:defRPr lang="en-US" sz="1800" dirty="0">
          <a:solidFill>
            <a:schemeClr val="tx1"/>
          </a:solidFill>
          <a:latin typeface="+mn-lt"/>
        </a:defRPr>
      </a:lvl5pPr>
      <a:lvl6pPr marL="2286000" lvl="5" algn="l" rtl="0">
        <a:defRPr lang="en-US" sz="1800" dirty="0">
          <a:solidFill>
            <a:schemeClr val="tx1"/>
          </a:solidFill>
          <a:latin typeface="+mn-lt"/>
        </a:defRPr>
      </a:lvl6pPr>
      <a:lvl7pPr marL="2743200" lvl="6" algn="l" rtl="0">
        <a:defRPr lang="en-US" sz="1800" dirty="0">
          <a:solidFill>
            <a:schemeClr val="tx1"/>
          </a:solidFill>
          <a:latin typeface="+mn-lt"/>
        </a:defRPr>
      </a:lvl7pPr>
      <a:lvl8pPr marL="3200400" lvl="7" algn="l" rtl="0">
        <a:defRPr lang="en-US" sz="1800" dirty="0">
          <a:solidFill>
            <a:schemeClr val="tx1"/>
          </a:solidFill>
          <a:latin typeface="+mn-lt"/>
        </a:defRPr>
      </a:lvl8pPr>
      <a:lvl9pPr marL="3657600" lvl="8" algn="l" rtl="0">
        <a:defRPr lang="en-US" sz="1800" dirty="0">
          <a:solidFill>
            <a:schemeClr val="tx1"/>
          </a:solidFill>
          <a:latin typeface="+mn-lt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17219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1" r:id="rId1"/>
    <p:sldLayoutId id="2147483892" r:id="rId2"/>
    <p:sldLayoutId id="2147483893" r:id="rId3"/>
    <p:sldLayoutId id="2147483894" r:id="rId4"/>
    <p:sldLayoutId id="2147483895" r:id="rId5"/>
    <p:sldLayoutId id="2147483896" r:id="rId6"/>
    <p:sldLayoutId id="2147483897" r:id="rId7"/>
    <p:sldLayoutId id="2147483898" r:id="rId8"/>
    <p:sldLayoutId id="2147483899" r:id="rId9"/>
    <p:sldLayoutId id="2147483900" r:id="rId10"/>
    <p:sldLayoutId id="2147483901" r:id="rId11"/>
    <p:sldLayoutId id="2147483902" r:id="rId12"/>
    <p:sldLayoutId id="2147483903" r:id="rId13"/>
    <p:sldLayoutId id="2147483904" r:id="rId14"/>
    <p:sldLayoutId id="2147483905" r:id="rId15"/>
    <p:sldLayoutId id="2147483906" r:id="rId16"/>
    <p:sldLayoutId id="2147483907" r:id="rId17"/>
    <p:sldLayoutId id="2147483908" r:id="rId18"/>
    <p:sldLayoutId id="2147483909" r:id="rId19"/>
    <p:sldLayoutId id="2147483910" r:id="rId20"/>
    <p:sldLayoutId id="2147483911" r:id="rId21"/>
    <p:sldLayoutId id="2147483912" r:id="rId22"/>
    <p:sldLayoutId id="2147483913" r:id="rId23"/>
    <p:sldLayoutId id="2147483914" r:id="rId24"/>
    <p:sldLayoutId id="2147483915" r:id="rId25"/>
    <p:sldLayoutId id="2147483916" r:id="rId26"/>
    <p:sldLayoutId id="2147483917" r:id="rId27"/>
    <p:sldLayoutId id="2147483918" r:id="rId28"/>
    <p:sldLayoutId id="2147483919" r:id="rId29"/>
    <p:sldLayoutId id="2147483920" r:id="rId3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B41F676E-E3D6-4D58-801A-78DBE55B9360}"/>
              </a:ext>
            </a:extLst>
          </p:cNvPr>
          <p:cNvPicPr>
            <a:picLocks noChangeAspect="1"/>
          </p:cNvPicPr>
          <p:nvPr userDrawn="1"/>
        </p:nvPicPr>
        <p:blipFill>
          <a:blip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1"/>
              </a:ext>
            </a:extLst>
          </a:blip>
          <a:stretch>
            <a:fillRect/>
          </a:stretch>
        </p:blipFill>
        <p:spPr>
          <a:xfrm>
            <a:off x="9880833" y="-222742"/>
            <a:ext cx="2311167" cy="1634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305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2" r:id="rId1"/>
    <p:sldLayoutId id="2147483963" r:id="rId2"/>
    <p:sldLayoutId id="2147483964" r:id="rId3"/>
    <p:sldLayoutId id="2147483965" r:id="rId4"/>
    <p:sldLayoutId id="2147483966" r:id="rId5"/>
    <p:sldLayoutId id="2147483967" r:id="rId6"/>
    <p:sldLayoutId id="2147483968" r:id="rId7"/>
    <p:sldLayoutId id="2147483969" r:id="rId8"/>
    <p:sldLayoutId id="2147483970" r:id="rId9"/>
    <p:sldLayoutId id="2147483971" r:id="rId10"/>
    <p:sldLayoutId id="2147483972" r:id="rId11"/>
    <p:sldLayoutId id="2147483973" r:id="rId12"/>
    <p:sldLayoutId id="2147483974" r:id="rId13"/>
    <p:sldLayoutId id="2147483975" r:id="rId14"/>
    <p:sldLayoutId id="2147483976" r:id="rId15"/>
    <p:sldLayoutId id="2147483977" r:id="rId16"/>
    <p:sldLayoutId id="2147483978" r:id="rId17"/>
    <p:sldLayoutId id="2147483979" r:id="rId18"/>
    <p:sldLayoutId id="2147483980" r:id="rId19"/>
    <p:sldLayoutId id="2147483981" r:id="rId20"/>
    <p:sldLayoutId id="2147483982" r:id="rId21"/>
    <p:sldLayoutId id="2147483983" r:id="rId22"/>
    <p:sldLayoutId id="2147483984" r:id="rId23"/>
    <p:sldLayoutId id="2147483985" r:id="rId24"/>
    <p:sldLayoutId id="2147483986" r:id="rId25"/>
    <p:sldLayoutId id="2147483987" r:id="rId26"/>
    <p:sldLayoutId id="2147483988" r:id="rId27"/>
    <p:sldLayoutId id="2147483989" r:id="rId28"/>
    <p:sldLayoutId id="2147483990" r:id="rId29"/>
    <p:sldLayoutId id="2147483991" r:id="rId30"/>
    <p:sldLayoutId id="2147483992" r:id="rId31"/>
    <p:sldLayoutId id="2147483993" r:id="rId32"/>
    <p:sldLayoutId id="2147483994" r:id="rId33"/>
    <p:sldLayoutId id="2147483995" r:id="rId34"/>
    <p:sldLayoutId id="2147483996" r:id="rId35"/>
    <p:sldLayoutId id="2147483997" r:id="rId36"/>
    <p:sldLayoutId id="2147483998" r:id="rId37"/>
    <p:sldLayoutId id="2147483999" r:id="rId38"/>
    <p:sldLayoutId id="2147484000" r:id="rId39"/>
  </p:sldLayoutIdLst>
  <p:hf sldNum="0" hdr="0" ftr="0" dt="0"/>
  <p:txStyles>
    <p:titleStyle>
      <a:lvl1pPr lvl="0" algn="l" rtl="0">
        <a:lnSpc>
          <a:spcPct val="90000"/>
        </a:lnSpc>
        <a:spcBef>
          <a:spcPct val="0"/>
        </a:spcBef>
        <a:buNone/>
        <a:defRPr lang="en-US" sz="4400" dirty="0">
          <a:solidFill>
            <a:schemeClr val="tx1"/>
          </a:solidFill>
          <a:latin typeface="+mj-lt"/>
        </a:defRPr>
      </a:lvl1pPr>
    </p:titleStyle>
    <p:bodyStyle>
      <a:lvl1pPr marL="228600" lvl="0" indent="-228600" algn="l" rtl="0">
        <a:lnSpc>
          <a:spcPct val="90000"/>
        </a:lnSpc>
        <a:spcBef>
          <a:spcPts val="1000"/>
        </a:spcBef>
        <a:buFont typeface="Arial"/>
        <a:buChar char="•"/>
        <a:defRPr lang="en-US" sz="2800" dirty="0">
          <a:solidFill>
            <a:schemeClr val="tx1"/>
          </a:solidFill>
          <a:latin typeface="+mn-lt"/>
        </a:defRPr>
      </a:lvl1pPr>
      <a:lvl2pPr marL="685800" lvl="1" indent="-228600" algn="l" rtl="0">
        <a:lnSpc>
          <a:spcPct val="90000"/>
        </a:lnSpc>
        <a:spcBef>
          <a:spcPts val="500"/>
        </a:spcBef>
        <a:buFont typeface="Arial"/>
        <a:buChar char="•"/>
        <a:defRPr lang="en-US" sz="2400" dirty="0">
          <a:solidFill>
            <a:schemeClr val="tx1"/>
          </a:solidFill>
          <a:latin typeface="+mn-lt"/>
        </a:defRPr>
      </a:lvl2pPr>
      <a:lvl3pPr marL="1143000" lvl="2" indent="-228600" algn="l" rtl="0">
        <a:lnSpc>
          <a:spcPct val="90000"/>
        </a:lnSpc>
        <a:spcBef>
          <a:spcPts val="500"/>
        </a:spcBef>
        <a:buFont typeface="Arial"/>
        <a:buChar char="•"/>
        <a:defRPr lang="en-US" sz="2000" dirty="0">
          <a:solidFill>
            <a:schemeClr val="tx1"/>
          </a:solidFill>
          <a:latin typeface="+mn-lt"/>
        </a:defRPr>
      </a:lvl3pPr>
      <a:lvl4pPr marL="1600200" lvl="3" indent="-228600" algn="l" rtl="0">
        <a:lnSpc>
          <a:spcPct val="90000"/>
        </a:lnSpc>
        <a:spcBef>
          <a:spcPts val="500"/>
        </a:spcBef>
        <a:buFont typeface="Arial"/>
        <a:buChar char="•"/>
        <a:defRPr lang="en-US" sz="1800" dirty="0">
          <a:solidFill>
            <a:schemeClr val="tx1"/>
          </a:solidFill>
          <a:latin typeface="+mn-lt"/>
        </a:defRPr>
      </a:lvl4pPr>
      <a:lvl5pPr marL="2057400" lvl="4" indent="-228600" algn="l" rtl="0">
        <a:lnSpc>
          <a:spcPct val="90000"/>
        </a:lnSpc>
        <a:spcBef>
          <a:spcPts val="500"/>
        </a:spcBef>
        <a:buFont typeface="Arial"/>
        <a:buChar char="•"/>
        <a:defRPr lang="en-US" sz="1800" dirty="0">
          <a:solidFill>
            <a:schemeClr val="tx1"/>
          </a:solidFill>
          <a:latin typeface="+mn-lt"/>
        </a:defRPr>
      </a:lvl5pPr>
      <a:lvl6pPr marL="2514600" lvl="5" indent="-228600" algn="l" rtl="0">
        <a:lnSpc>
          <a:spcPct val="90000"/>
        </a:lnSpc>
        <a:spcBef>
          <a:spcPts val="500"/>
        </a:spcBef>
        <a:buFont typeface="Arial"/>
        <a:buChar char="•"/>
        <a:defRPr lang="en-US" sz="1800" dirty="0">
          <a:solidFill>
            <a:schemeClr val="tx1"/>
          </a:solidFill>
          <a:latin typeface="+mn-lt"/>
        </a:defRPr>
      </a:lvl6pPr>
      <a:lvl7pPr marL="2971800" lvl="6" indent="-228600" algn="l" rtl="0">
        <a:lnSpc>
          <a:spcPct val="90000"/>
        </a:lnSpc>
        <a:spcBef>
          <a:spcPts val="500"/>
        </a:spcBef>
        <a:buFont typeface="Arial"/>
        <a:buChar char="•"/>
        <a:defRPr lang="en-US" sz="1800" dirty="0">
          <a:solidFill>
            <a:schemeClr val="tx1"/>
          </a:solidFill>
          <a:latin typeface="+mn-lt"/>
        </a:defRPr>
      </a:lvl7pPr>
      <a:lvl8pPr marL="3429000" lvl="7" indent="-228600" algn="l" rtl="0">
        <a:lnSpc>
          <a:spcPct val="90000"/>
        </a:lnSpc>
        <a:spcBef>
          <a:spcPts val="500"/>
        </a:spcBef>
        <a:buFont typeface="Arial"/>
        <a:buChar char="•"/>
        <a:defRPr lang="en-US" sz="1800" dirty="0">
          <a:solidFill>
            <a:schemeClr val="tx1"/>
          </a:solidFill>
          <a:latin typeface="+mn-lt"/>
        </a:defRPr>
      </a:lvl8pPr>
      <a:lvl9pPr marL="3886200" lvl="8" indent="-228600" algn="l" rtl="0">
        <a:lnSpc>
          <a:spcPct val="90000"/>
        </a:lnSpc>
        <a:spcBef>
          <a:spcPts val="500"/>
        </a:spcBef>
        <a:buFont typeface="Arial"/>
        <a:buChar char="•"/>
        <a:defRPr lang="en-US" sz="1800" dirty="0">
          <a:solidFill>
            <a:schemeClr val="tx1"/>
          </a:solidFill>
          <a:latin typeface="+mn-lt"/>
        </a:defRPr>
      </a:lvl9pPr>
    </p:bodyStyle>
    <p:otherStyle>
      <a:lvl1pPr marL="0" lvl="0" algn="l" rtl="0">
        <a:defRPr lang="en-US" sz="1800" dirty="0">
          <a:solidFill>
            <a:schemeClr val="tx1"/>
          </a:solidFill>
          <a:latin typeface="+mn-lt"/>
        </a:defRPr>
      </a:lvl1pPr>
      <a:lvl2pPr marL="457200" lvl="1" algn="l" rtl="0">
        <a:defRPr lang="en-US" sz="1800" dirty="0">
          <a:solidFill>
            <a:schemeClr val="tx1"/>
          </a:solidFill>
          <a:latin typeface="+mn-lt"/>
        </a:defRPr>
      </a:lvl2pPr>
      <a:lvl3pPr marL="914400" lvl="2" algn="l" rtl="0">
        <a:defRPr lang="en-US" sz="1800" dirty="0">
          <a:solidFill>
            <a:schemeClr val="tx1"/>
          </a:solidFill>
          <a:latin typeface="+mn-lt"/>
        </a:defRPr>
      </a:lvl3pPr>
      <a:lvl4pPr marL="1371600" lvl="3" algn="l" rtl="0">
        <a:defRPr lang="en-US" sz="1800" dirty="0">
          <a:solidFill>
            <a:schemeClr val="tx1"/>
          </a:solidFill>
          <a:latin typeface="+mn-lt"/>
        </a:defRPr>
      </a:lvl4pPr>
      <a:lvl5pPr marL="1828800" lvl="4" algn="l" rtl="0">
        <a:defRPr lang="en-US" sz="1800" dirty="0">
          <a:solidFill>
            <a:schemeClr val="tx1"/>
          </a:solidFill>
          <a:latin typeface="+mn-lt"/>
        </a:defRPr>
      </a:lvl5pPr>
      <a:lvl6pPr marL="2286000" lvl="5" algn="l" rtl="0">
        <a:defRPr lang="en-US" sz="1800" dirty="0">
          <a:solidFill>
            <a:schemeClr val="tx1"/>
          </a:solidFill>
          <a:latin typeface="+mn-lt"/>
        </a:defRPr>
      </a:lvl6pPr>
      <a:lvl7pPr marL="2743200" lvl="6" algn="l" rtl="0">
        <a:defRPr lang="en-US" sz="1800" dirty="0">
          <a:solidFill>
            <a:schemeClr val="tx1"/>
          </a:solidFill>
          <a:latin typeface="+mn-lt"/>
        </a:defRPr>
      </a:lvl7pPr>
      <a:lvl8pPr marL="3200400" lvl="7" algn="l" rtl="0">
        <a:defRPr lang="en-US" sz="1800" dirty="0">
          <a:solidFill>
            <a:schemeClr val="tx1"/>
          </a:solidFill>
          <a:latin typeface="+mn-lt"/>
        </a:defRPr>
      </a:lvl8pPr>
      <a:lvl9pPr marL="3657600" lvl="8" algn="l" rtl="0">
        <a:defRPr lang="en-US" sz="1800" dirty="0">
          <a:solidFill>
            <a:schemeClr val="tx1"/>
          </a:solidFill>
          <a:latin typeface="+mn-lt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platzhalter 6" descr="logo_outdooractive_green_rgb_700x227.png"/>
          <p:cNvPicPr>
            <a:picLocks noChangeAspect="1"/>
          </p:cNvPicPr>
          <p:nvPr userDrawn="1"/>
        </p:nvPicPr>
        <p:blipFill>
          <a:blip r:embed="rId1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8" b="188"/>
          <a:stretch>
            <a:fillRect/>
          </a:stretch>
        </p:blipFill>
        <p:spPr>
          <a:xfrm>
            <a:off x="10491486" y="0"/>
            <a:ext cx="1700514" cy="58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352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2" r:id="rId1"/>
    <p:sldLayoutId id="2147484003" r:id="rId2"/>
    <p:sldLayoutId id="2147484004" r:id="rId3"/>
    <p:sldLayoutId id="2147484005" r:id="rId4"/>
    <p:sldLayoutId id="2147484006" r:id="rId5"/>
    <p:sldLayoutId id="2147484007" r:id="rId6"/>
    <p:sldLayoutId id="2147484008" r:id="rId7"/>
    <p:sldLayoutId id="2147484009" r:id="rId8"/>
    <p:sldLayoutId id="2147484010" r:id="rId9"/>
    <p:sldLayoutId id="2147484011" r:id="rId10"/>
    <p:sldLayoutId id="2147484012" r:id="rId11"/>
    <p:sldLayoutId id="2147484013" r:id="rId12"/>
    <p:sldLayoutId id="2147484014" r:id="rId13"/>
    <p:sldLayoutId id="2147484015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platzhalter 6" descr="logo_outdooractive_green_rgb_700x227.png"/>
          <p:cNvPicPr>
            <a:picLocks noChangeAspect="1"/>
          </p:cNvPicPr>
          <p:nvPr userDrawn="1"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8" b="188"/>
          <a:stretch>
            <a:fillRect/>
          </a:stretch>
        </p:blipFill>
        <p:spPr>
          <a:xfrm>
            <a:off x="10491486" y="0"/>
            <a:ext cx="1700514" cy="58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146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  <p:sldLayoutId id="2147484019" r:id="rId2"/>
    <p:sldLayoutId id="2147484020" r:id="rId3"/>
    <p:sldLayoutId id="2147484021" r:id="rId4"/>
    <p:sldLayoutId id="2147484022" r:id="rId5"/>
    <p:sldLayoutId id="2147484023" r:id="rId6"/>
    <p:sldLayoutId id="2147484025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9">
          <a:extLst>
            <a:ext uri="{FF2B5EF4-FFF2-40B4-BE49-F238E27FC236}">
              <a16:creationId xmlns:a16="http://schemas.microsoft.com/office/drawing/2014/main" id="{EC4F8CA9-FF96-C6A2-4FEA-25338DFF6F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p66">
            <a:extLst>
              <a:ext uri="{FF2B5EF4-FFF2-40B4-BE49-F238E27FC236}">
                <a16:creationId xmlns:a16="http://schemas.microsoft.com/office/drawing/2014/main" id="{32869D35-A2F9-3DCF-DC84-D8F54DB4336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28300" y="360000"/>
            <a:ext cx="10735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indent="0">
              <a:spcBef>
                <a:spcPts val="0"/>
              </a:spcBef>
              <a:buClr>
                <a:srgbClr val="003399"/>
              </a:buClr>
            </a:pPr>
            <a:r>
              <a:rPr lang="en-US">
                <a:solidFill>
                  <a:srgbClr val="003399"/>
                </a:solidFill>
                <a:latin typeface="Aptos Display"/>
                <a:sym typeface="Play"/>
              </a:rPr>
              <a:t>Project Outline</a:t>
            </a:r>
            <a:endParaRPr>
              <a:solidFill>
                <a:srgbClr val="003399"/>
              </a:solidFill>
              <a:latin typeface="Aptos Display"/>
              <a:sym typeface="Play"/>
            </a:endParaRPr>
          </a:p>
        </p:txBody>
      </p:sp>
      <p:pic>
        <p:nvPicPr>
          <p:cNvPr id="382" name="Google Shape;382;p66">
            <a:extLst>
              <a:ext uri="{FF2B5EF4-FFF2-40B4-BE49-F238E27FC236}">
                <a16:creationId xmlns:a16="http://schemas.microsoft.com/office/drawing/2014/main" id="{70EAA338-427E-615F-490B-E63C120FED0D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92465" y="278124"/>
            <a:ext cx="828031" cy="816609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7D0374F8-277B-5EEA-6B11-943172FD1940}"/>
              </a:ext>
            </a:extLst>
          </p:cNvPr>
          <p:cNvSpPr txBox="1"/>
          <p:nvPr/>
        </p:nvSpPr>
        <p:spPr>
          <a:xfrm>
            <a:off x="640080" y="1207777"/>
            <a:ext cx="2672080" cy="65984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 lIns="91440" tIns="45720" rIns="91440" bIns="45720" rtlCol="0" anchor="ctr">
            <a:noAutofit/>
          </a:bodyPr>
          <a:lstStyle/>
          <a:p>
            <a:r>
              <a:rPr lang="en-US" sz="1200" b="1"/>
              <a:t>PG…: &lt;choose a project group&gt;</a:t>
            </a:r>
            <a:endParaRPr lang="en-US" sz="1200" b="1">
              <a:cs typeface="Arial"/>
            </a:endParaRP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2EDCBDDC-C711-1FC7-30D1-08E198315BC7}"/>
              </a:ext>
            </a:extLst>
          </p:cNvPr>
          <p:cNvSpPr txBox="1"/>
          <p:nvPr/>
        </p:nvSpPr>
        <p:spPr>
          <a:xfrm>
            <a:off x="3383280" y="1207777"/>
            <a:ext cx="5994400" cy="65984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 lIns="91440" tIns="45720" rIns="91440" bIns="45720" rtlCol="0" anchor="ctr">
            <a:noAutofit/>
          </a:bodyPr>
          <a:lstStyle/>
          <a:p>
            <a:r>
              <a:rPr lang="en-US" sz="1200" b="1"/>
              <a:t>Title: x</a:t>
            </a:r>
            <a:endParaRPr lang="en-US" sz="1200" b="1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A8A88BA9-57A5-4A77-F523-BF3F66FAEEB2}"/>
              </a:ext>
            </a:extLst>
          </p:cNvPr>
          <p:cNvSpPr txBox="1"/>
          <p:nvPr/>
        </p:nvSpPr>
        <p:spPr>
          <a:xfrm>
            <a:off x="640080" y="1960878"/>
            <a:ext cx="2672080" cy="194945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 lIns="91440" tIns="45720" rIns="91440" bIns="45720" rtlCol="0" anchor="t">
            <a:noAutofit/>
          </a:bodyPr>
          <a:lstStyle/>
          <a:p>
            <a:r>
              <a:rPr lang="en-US" sz="1100" b="1" dirty="0">
                <a:solidFill>
                  <a:schemeClr val="tx1"/>
                </a:solidFill>
              </a:rPr>
              <a:t>Problem statement: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>
                <a:cs typeface="Arial"/>
              </a:rPr>
              <a:t>x</a:t>
            </a:r>
            <a:endParaRPr lang="en-US" sz="1100" dirty="0">
              <a:cs typeface="Arial"/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A2069C8-0452-8323-B2B2-AF5E0ADC8150}"/>
              </a:ext>
            </a:extLst>
          </p:cNvPr>
          <p:cNvSpPr txBox="1"/>
          <p:nvPr/>
        </p:nvSpPr>
        <p:spPr>
          <a:xfrm>
            <a:off x="6368968" y="1960878"/>
            <a:ext cx="5284552" cy="194945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 lIns="91440" tIns="45720" rIns="91440" bIns="45720" rtlCol="0" anchor="t">
            <a:noAutofit/>
          </a:bodyPr>
          <a:lstStyle/>
          <a:p>
            <a:r>
              <a:rPr lang="en-US" sz="1100" b="1" dirty="0">
                <a:solidFill>
                  <a:schemeClr val="tx1"/>
                </a:solidFill>
              </a:rPr>
              <a:t>Description of project approach (how do you plan to achieve the goals):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>
                <a:cs typeface="Arial"/>
              </a:rPr>
              <a:t>x</a:t>
            </a:r>
            <a:endParaRPr lang="en-US" sz="1100" dirty="0">
              <a:cs typeface="Arial"/>
            </a:endParaRP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E321EEF8-E3E8-D5E3-1B1C-54064BB1DBB6}"/>
              </a:ext>
            </a:extLst>
          </p:cNvPr>
          <p:cNvSpPr txBox="1"/>
          <p:nvPr/>
        </p:nvSpPr>
        <p:spPr>
          <a:xfrm>
            <a:off x="640080" y="4003598"/>
            <a:ext cx="2672080" cy="139136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 lIns="91440" tIns="45720" rIns="91440" bIns="45720" rtlCol="0" anchor="t">
            <a:noAutofit/>
          </a:bodyPr>
          <a:lstStyle/>
          <a:p>
            <a:r>
              <a:rPr lang="en-US" sz="1100" b="1" dirty="0">
                <a:solidFill>
                  <a:schemeClr val="tx1"/>
                </a:solidFill>
              </a:rPr>
              <a:t>Expected output/products: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/>
              <a:t>x</a:t>
            </a:r>
            <a:endParaRPr lang="en-US" sz="1100" dirty="0">
              <a:cs typeface="Arial"/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8D4BDB06-69EC-BEC3-6D3A-57DBC1EFA836}"/>
              </a:ext>
            </a:extLst>
          </p:cNvPr>
          <p:cNvSpPr txBox="1"/>
          <p:nvPr/>
        </p:nvSpPr>
        <p:spPr>
          <a:xfrm>
            <a:off x="640080" y="5488222"/>
            <a:ext cx="11013440" cy="100977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 lIns="91440" tIns="45720" rIns="91440" bIns="45720" rtlCol="0" anchor="t">
            <a:noAutofit/>
          </a:bodyPr>
          <a:lstStyle/>
          <a:p>
            <a:r>
              <a:rPr lang="en-US" sz="1100" b="1" dirty="0">
                <a:solidFill>
                  <a:schemeClr val="tx1"/>
                </a:solidFill>
              </a:rPr>
              <a:t>Why do you think a funding application for this project idea will be successful: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>
                <a:cs typeface="Arial"/>
              </a:rPr>
              <a:t>x</a:t>
            </a:r>
            <a:endParaRPr lang="en-US" sz="1100" dirty="0">
              <a:cs typeface="Arial"/>
            </a:endParaRP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1D82DCD2-47FF-0E27-C05C-5965624B595D}"/>
              </a:ext>
            </a:extLst>
          </p:cNvPr>
          <p:cNvSpPr txBox="1"/>
          <p:nvPr/>
        </p:nvSpPr>
        <p:spPr>
          <a:xfrm>
            <a:off x="8281890" y="4003598"/>
            <a:ext cx="1987632" cy="139136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 lIns="91440" tIns="45720" rIns="91440" bIns="45720" rtlCol="0" anchor="t">
            <a:noAutofit/>
          </a:bodyPr>
          <a:lstStyle/>
          <a:p>
            <a:r>
              <a:rPr lang="en-US" sz="1100" b="1" dirty="0">
                <a:solidFill>
                  <a:schemeClr val="tx1"/>
                </a:solidFill>
              </a:rPr>
              <a:t>Desired project partners: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>
                <a:cs typeface="Arial"/>
              </a:rPr>
              <a:t>x</a:t>
            </a:r>
            <a:endParaRPr lang="en-US" sz="1100" dirty="0">
              <a:cs typeface="Arial"/>
            </a:endParaRP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3387D9C3-1BBD-B79F-5375-1101289623FF}"/>
              </a:ext>
            </a:extLst>
          </p:cNvPr>
          <p:cNvSpPr txBox="1"/>
          <p:nvPr/>
        </p:nvSpPr>
        <p:spPr>
          <a:xfrm>
            <a:off x="10347960" y="4003598"/>
            <a:ext cx="1305560" cy="139136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 rtlCol="0" anchor="t">
            <a:noAutofit/>
          </a:bodyPr>
          <a:lstStyle/>
          <a:p>
            <a:r>
              <a:rPr lang="en-US" sz="1100" b="1" dirty="0">
                <a:solidFill>
                  <a:schemeClr val="tx1"/>
                </a:solidFill>
              </a:rPr>
              <a:t>Maturity level: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</a:rPr>
              <a:t>&lt;please use one of those in the picture&gt;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969C4F59-6816-4B78-30E7-7D01FBFC494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12868" y="5060912"/>
            <a:ext cx="1701664" cy="1518964"/>
          </a:xfrm>
          <a:prstGeom prst="rect">
            <a:avLst/>
          </a:prstGeom>
        </p:spPr>
      </p:pic>
      <p:sp>
        <p:nvSpPr>
          <p:cNvPr id="15" name="Textfeld 14">
            <a:extLst>
              <a:ext uri="{FF2B5EF4-FFF2-40B4-BE49-F238E27FC236}">
                <a16:creationId xmlns:a16="http://schemas.microsoft.com/office/drawing/2014/main" id="{7319E37E-458D-5CAD-18FA-EDCB7AC31DC1}"/>
              </a:ext>
            </a:extLst>
          </p:cNvPr>
          <p:cNvSpPr txBox="1"/>
          <p:nvPr/>
        </p:nvSpPr>
        <p:spPr>
          <a:xfrm>
            <a:off x="9448800" y="1207777"/>
            <a:ext cx="2204720" cy="65984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 lIns="91440" tIns="45720" rIns="91440" bIns="45720" rtlCol="0" anchor="t">
            <a:noAutofit/>
          </a:bodyPr>
          <a:lstStyle/>
          <a:p>
            <a:r>
              <a:rPr lang="en-US" sz="1200" b="1" dirty="0">
                <a:solidFill>
                  <a:schemeClr val="tx1"/>
                </a:solidFill>
              </a:rPr>
              <a:t>Presenting Organization: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/>
              <a:t>&lt;Your organization &amp; contact person&gt;</a:t>
            </a:r>
            <a:endParaRPr lang="en-US" sz="1200">
              <a:cs typeface="Arial"/>
            </a:endParaRP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6B28B2A1-9130-4BD6-6571-EF60EC8C5AA6}"/>
              </a:ext>
            </a:extLst>
          </p:cNvPr>
          <p:cNvSpPr txBox="1"/>
          <p:nvPr/>
        </p:nvSpPr>
        <p:spPr>
          <a:xfrm>
            <a:off x="3383280" y="1960878"/>
            <a:ext cx="2914568" cy="194945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 lIns="91440" tIns="45720" rIns="91440" bIns="45720" rtlCol="0" anchor="t">
            <a:noAutofit/>
          </a:bodyPr>
          <a:lstStyle/>
          <a:p>
            <a:r>
              <a:rPr lang="en-US" sz="1100" b="1" dirty="0">
                <a:solidFill>
                  <a:schemeClr val="tx1"/>
                </a:solidFill>
              </a:rPr>
              <a:t>Main Goals and target group(s):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>
                <a:cs typeface="Arial"/>
              </a:rPr>
              <a:t>x</a:t>
            </a:r>
            <a:endParaRPr lang="en-US" sz="1100" dirty="0">
              <a:cs typeface="Arial"/>
            </a:endParaRP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0AE82656-5CC5-4838-FAC1-C486385BAE1D}"/>
              </a:ext>
            </a:extLst>
          </p:cNvPr>
          <p:cNvSpPr txBox="1"/>
          <p:nvPr/>
        </p:nvSpPr>
        <p:spPr>
          <a:xfrm>
            <a:off x="3383280" y="4003598"/>
            <a:ext cx="2914568" cy="139136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 lIns="91440" tIns="45720" rIns="91440" bIns="45720" rtlCol="0" anchor="t">
            <a:noAutofit/>
          </a:bodyPr>
          <a:lstStyle/>
          <a:p>
            <a:r>
              <a:rPr lang="en-US" sz="1100" b="1" dirty="0">
                <a:solidFill>
                  <a:schemeClr val="tx1"/>
                </a:solidFill>
              </a:rPr>
              <a:t>Targeted </a:t>
            </a:r>
            <a:r>
              <a:rPr lang="en-US" sz="1100" b="1">
                <a:solidFill>
                  <a:schemeClr val="tx1"/>
                </a:solidFill>
              </a:rPr>
              <a:t>funding sources:</a:t>
            </a:r>
            <a:endParaRPr lang="en-US" sz="1100" b="1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/>
              <a:t>x</a:t>
            </a:r>
            <a:endParaRPr lang="en-US" sz="1100" dirty="0">
              <a:cs typeface="Arial"/>
            </a:endParaRP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1567292A-3E1D-BBCF-878F-D14B14EFF4C8}"/>
              </a:ext>
            </a:extLst>
          </p:cNvPr>
          <p:cNvSpPr txBox="1"/>
          <p:nvPr/>
        </p:nvSpPr>
        <p:spPr>
          <a:xfrm>
            <a:off x="6368968" y="4003598"/>
            <a:ext cx="1834484" cy="139136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 lIns="91440" tIns="45720" rIns="91440" bIns="45720" rtlCol="0" anchor="t">
            <a:noAutofit/>
          </a:bodyPr>
          <a:lstStyle/>
          <a:p>
            <a:r>
              <a:rPr lang="en-US" sz="1100" b="1" dirty="0">
                <a:solidFill>
                  <a:schemeClr val="tx1"/>
                </a:solidFill>
              </a:rPr>
              <a:t>Target region/countries: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/>
              <a:t>x</a:t>
            </a:r>
            <a:endParaRPr lang="en-US" sz="1100">
              <a:cs typeface="Arial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BE93477-AFB2-F7B4-C805-9E0EDDBDD5D8}"/>
              </a:ext>
            </a:extLst>
          </p:cNvPr>
          <p:cNvSpPr txBox="1"/>
          <p:nvPr/>
        </p:nvSpPr>
        <p:spPr>
          <a:xfrm>
            <a:off x="2189" y="6498309"/>
            <a:ext cx="10435087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>
                <a:solidFill>
                  <a:srgbClr val="003399"/>
                </a:solidFill>
                <a:cs typeface="Arial"/>
              </a:rPr>
              <a:t>Return the project outline to julia.snajdr@europeantrails.org</a:t>
            </a:r>
          </a:p>
        </p:txBody>
      </p:sp>
    </p:spTree>
    <p:extLst>
      <p:ext uri="{BB962C8B-B14F-4D97-AF65-F5344CB8AC3E}">
        <p14:creationId xmlns:p14="http://schemas.microsoft.com/office/powerpoint/2010/main" val="2796880038"/>
      </p:ext>
    </p:extLst>
  </p:cSld>
  <p:clrMapOvr>
    <a:masterClrMapping/>
  </p:clrMapOvr>
</p:sld>
</file>

<file path=ppt/theme/theme1.xml><?xml version="1.0" encoding="utf-8"?>
<a:theme xmlns:a="http://schemas.openxmlformats.org/drawingml/2006/main" name="Master Presentation">
  <a:themeElements>
    <a:clrScheme name="Custom 2">
      <a:dk1>
        <a:srgbClr val="272727"/>
      </a:dk1>
      <a:lt1>
        <a:sysClr val="window" lastClr="FFFFFF"/>
      </a:lt1>
      <a:dk2>
        <a:srgbClr val="272727"/>
      </a:dk2>
      <a:lt2>
        <a:srgbClr val="E7E7E7"/>
      </a:lt2>
      <a:accent1>
        <a:srgbClr val="8D9922"/>
      </a:accent1>
      <a:accent2>
        <a:srgbClr val="FAA71B"/>
      </a:accent2>
      <a:accent3>
        <a:srgbClr val="A6B339"/>
      </a:accent3>
      <a:accent4>
        <a:srgbClr val="009EE4"/>
      </a:accent4>
      <a:accent5>
        <a:srgbClr val="C0CC56"/>
      </a:accent5>
      <a:accent6>
        <a:srgbClr val="FFD050"/>
      </a:accent6>
      <a:hlink>
        <a:srgbClr val="037199"/>
      </a:hlink>
      <a:folHlink>
        <a:srgbClr val="025573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Master Presentation Template" id="{B4AEA13F-0B2A-4661-9719-4C12FF136A0A}" vid="{9FEE93B5-5719-464F-83E0-A7A04E878355}"/>
    </a:ext>
  </a:extLst>
</a:theme>
</file>

<file path=ppt/theme/theme10.xml><?xml version="1.0" encoding="utf-8"?>
<a:theme xmlns:a="http://schemas.openxmlformats.org/drawingml/2006/main" name="2_Content_Layouts_No_Logo">
  <a:themeElements>
    <a:clrScheme name="Custom 3">
      <a:dk1>
        <a:srgbClr val="272727"/>
      </a:dk1>
      <a:lt1>
        <a:srgbClr val="FFFFFF"/>
      </a:lt1>
      <a:dk2>
        <a:srgbClr val="272727"/>
      </a:dk2>
      <a:lt2>
        <a:srgbClr val="E7E7E7"/>
      </a:lt2>
      <a:accent1>
        <a:srgbClr val="8D9922"/>
      </a:accent1>
      <a:accent2>
        <a:srgbClr val="FAA71B"/>
      </a:accent2>
      <a:accent3>
        <a:srgbClr val="575757"/>
      </a:accent3>
      <a:accent4>
        <a:srgbClr val="009EE4"/>
      </a:accent4>
      <a:accent5>
        <a:srgbClr val="C0CC56"/>
      </a:accent5>
      <a:accent6>
        <a:srgbClr val="FFD050"/>
      </a:accent6>
      <a:hlink>
        <a:srgbClr val="037199"/>
      </a:hlink>
      <a:folHlink>
        <a:srgbClr val="025573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tent_Layouts_with_Logo">
  <a:themeElements>
    <a:clrScheme name="Custom 1">
      <a:dk1>
        <a:srgbClr val="272727"/>
      </a:dk1>
      <a:lt1>
        <a:sysClr val="window" lastClr="FFFFFF"/>
      </a:lt1>
      <a:dk2>
        <a:srgbClr val="272727"/>
      </a:dk2>
      <a:lt2>
        <a:srgbClr val="E7E7E7"/>
      </a:lt2>
      <a:accent1>
        <a:srgbClr val="8D9922"/>
      </a:accent1>
      <a:accent2>
        <a:srgbClr val="A6B339"/>
      </a:accent2>
      <a:accent3>
        <a:srgbClr val="C0CC56"/>
      </a:accent3>
      <a:accent4>
        <a:srgbClr val="FEE599"/>
      </a:accent4>
      <a:accent5>
        <a:srgbClr val="FFD965"/>
      </a:accent5>
      <a:accent6>
        <a:srgbClr val="BF9000"/>
      </a:accent6>
      <a:hlink>
        <a:srgbClr val="037199"/>
      </a:hlink>
      <a:folHlink>
        <a:srgbClr val="025573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ster Presentation Template" id="{B4AEA13F-0B2A-4661-9719-4C12FF136A0A}" vid="{FF044F20-9E9F-4DB3-BA48-1B9FFDF2222E}"/>
    </a:ext>
  </a:extLst>
</a:theme>
</file>

<file path=ppt/theme/theme3.xml><?xml version="1.0" encoding="utf-8"?>
<a:theme xmlns:a="http://schemas.openxmlformats.org/drawingml/2006/main" name="Content_Layouts_No_Logo">
  <a:themeElements>
    <a:clrScheme name="Custom 3">
      <a:dk1>
        <a:srgbClr val="272727"/>
      </a:dk1>
      <a:lt1>
        <a:sysClr val="window" lastClr="FFFFFF"/>
      </a:lt1>
      <a:dk2>
        <a:srgbClr val="272727"/>
      </a:dk2>
      <a:lt2>
        <a:srgbClr val="E7E7E7"/>
      </a:lt2>
      <a:accent1>
        <a:srgbClr val="8D9922"/>
      </a:accent1>
      <a:accent2>
        <a:srgbClr val="FAA71B"/>
      </a:accent2>
      <a:accent3>
        <a:srgbClr val="575757"/>
      </a:accent3>
      <a:accent4>
        <a:srgbClr val="009EE4"/>
      </a:accent4>
      <a:accent5>
        <a:srgbClr val="C0CC56"/>
      </a:accent5>
      <a:accent6>
        <a:srgbClr val="FFD050"/>
      </a:accent6>
      <a:hlink>
        <a:srgbClr val="037199"/>
      </a:hlink>
      <a:folHlink>
        <a:srgbClr val="025573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Master Presentation Template" id="{B4AEA13F-0B2A-4661-9719-4C12FF136A0A}" vid="{BEC53DBD-E3EA-4FD5-8196-097337881DE7}"/>
    </a:ext>
  </a:extLst>
</a:theme>
</file>

<file path=ppt/theme/theme4.xml><?xml version="1.0" encoding="utf-8"?>
<a:theme xmlns:a="http://schemas.openxmlformats.org/drawingml/2006/main" name="2_Master Presentation">
  <a:themeElements>
    <a:clrScheme name="Custom 2">
      <a:dk1>
        <a:srgbClr val="272727"/>
      </a:dk1>
      <a:lt1>
        <a:sysClr val="window" lastClr="FFFFFF"/>
      </a:lt1>
      <a:dk2>
        <a:srgbClr val="272727"/>
      </a:dk2>
      <a:lt2>
        <a:srgbClr val="E7E7E7"/>
      </a:lt2>
      <a:accent1>
        <a:srgbClr val="8D9922"/>
      </a:accent1>
      <a:accent2>
        <a:srgbClr val="FAA71B"/>
      </a:accent2>
      <a:accent3>
        <a:srgbClr val="A6B339"/>
      </a:accent3>
      <a:accent4>
        <a:srgbClr val="009EE4"/>
      </a:accent4>
      <a:accent5>
        <a:srgbClr val="C0CC56"/>
      </a:accent5>
      <a:accent6>
        <a:srgbClr val="FFD050"/>
      </a:accent6>
      <a:hlink>
        <a:srgbClr val="037199"/>
      </a:hlink>
      <a:folHlink>
        <a:srgbClr val="025573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Master Presentation Template" id="{B4AEA13F-0B2A-4661-9719-4C12FF136A0A}" vid="{9FEE93B5-5719-464F-83E0-A7A04E878355}"/>
    </a:ext>
  </a:extLst>
</a:theme>
</file>

<file path=ppt/theme/theme5.xml><?xml version="1.0" encoding="utf-8"?>
<a:theme xmlns:a="http://schemas.openxmlformats.org/drawingml/2006/main" name="4_Content_Layouts_with_Logo">
  <a:themeElements>
    <a:clrScheme name="Custom 1">
      <a:dk1>
        <a:srgbClr val="272727"/>
      </a:dk1>
      <a:lt1>
        <a:srgbClr val="FFFFFF"/>
      </a:lt1>
      <a:dk2>
        <a:srgbClr val="272727"/>
      </a:dk2>
      <a:lt2>
        <a:srgbClr val="E7E7E7"/>
      </a:lt2>
      <a:accent1>
        <a:srgbClr val="8D9922"/>
      </a:accent1>
      <a:accent2>
        <a:srgbClr val="A6B339"/>
      </a:accent2>
      <a:accent3>
        <a:srgbClr val="C0CC56"/>
      </a:accent3>
      <a:accent4>
        <a:srgbClr val="FEE599"/>
      </a:accent4>
      <a:accent5>
        <a:srgbClr val="FFD965"/>
      </a:accent5>
      <a:accent6>
        <a:srgbClr val="BF9000"/>
      </a:accent6>
      <a:hlink>
        <a:srgbClr val="037199"/>
      </a:hlink>
      <a:folHlink>
        <a:srgbClr val="025573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4999"/>
                <a:lumMod val="110000"/>
              </a:schemeClr>
            </a:gs>
            <a:gs pos="50000">
              <a:schemeClr val="phClr">
                <a:tint val="73000"/>
                <a:satMod val="103000"/>
                <a:lumMod val="104999"/>
              </a:schemeClr>
            </a:gs>
            <a:gs pos="100000">
              <a:schemeClr val="phClr">
                <a:tint val="81000"/>
                <a:satMod val="109000"/>
                <a:lumMod val="104999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>
          <a:solidFill>
            <a:schemeClr val="phClr"/>
          </a:solidFill>
          <a:prstDash val="solid"/>
          <a:miter lim="800000"/>
        </a:ln>
        <a:ln w="12700" cap="flat">
          <a:solidFill>
            <a:schemeClr val="phClr"/>
          </a:solidFill>
          <a:prstDash val="solid"/>
          <a:miter lim="800000"/>
        </a:ln>
        <a:ln w="19050" cap="flat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1_Content_Layouts_No_Logo">
  <a:themeElements>
    <a:clrScheme name="Custom 3">
      <a:dk1>
        <a:srgbClr val="272727"/>
      </a:dk1>
      <a:lt1>
        <a:sysClr val="window" lastClr="FFFFFF"/>
      </a:lt1>
      <a:dk2>
        <a:srgbClr val="272727"/>
      </a:dk2>
      <a:lt2>
        <a:srgbClr val="E7E7E7"/>
      </a:lt2>
      <a:accent1>
        <a:srgbClr val="8D9922"/>
      </a:accent1>
      <a:accent2>
        <a:srgbClr val="FAA71B"/>
      </a:accent2>
      <a:accent3>
        <a:srgbClr val="575757"/>
      </a:accent3>
      <a:accent4>
        <a:srgbClr val="009EE4"/>
      </a:accent4>
      <a:accent5>
        <a:srgbClr val="C0CC56"/>
      </a:accent5>
      <a:accent6>
        <a:srgbClr val="FFD050"/>
      </a:accent6>
      <a:hlink>
        <a:srgbClr val="037199"/>
      </a:hlink>
      <a:folHlink>
        <a:srgbClr val="025573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Master Presentation Template" id="{E6C06CDB-660A-4FDB-97F7-73352A3B20C6}" vid="{81937C0A-45C8-4BD7-96BB-A0BB5539203B}"/>
    </a:ext>
  </a:extLst>
</a:theme>
</file>

<file path=ppt/theme/theme7.xml><?xml version="1.0" encoding="utf-8"?>
<a:theme xmlns:a="http://schemas.openxmlformats.org/drawingml/2006/main" name="2_Content_Layouts_with_Logo">
  <a:themeElements>
    <a:clrScheme name="Custom 1">
      <a:dk1>
        <a:srgbClr val="272727"/>
      </a:dk1>
      <a:lt1>
        <a:srgbClr val="FFFFFF"/>
      </a:lt1>
      <a:dk2>
        <a:srgbClr val="272727"/>
      </a:dk2>
      <a:lt2>
        <a:srgbClr val="E7E7E7"/>
      </a:lt2>
      <a:accent1>
        <a:srgbClr val="8D9922"/>
      </a:accent1>
      <a:accent2>
        <a:srgbClr val="A6B339"/>
      </a:accent2>
      <a:accent3>
        <a:srgbClr val="C0CC56"/>
      </a:accent3>
      <a:accent4>
        <a:srgbClr val="FEE599"/>
      </a:accent4>
      <a:accent5>
        <a:srgbClr val="FFD965"/>
      </a:accent5>
      <a:accent6>
        <a:srgbClr val="BF9000"/>
      </a:accent6>
      <a:hlink>
        <a:srgbClr val="037199"/>
      </a:hlink>
      <a:folHlink>
        <a:srgbClr val="025573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4999"/>
                <a:lumMod val="110000"/>
              </a:schemeClr>
            </a:gs>
            <a:gs pos="50000">
              <a:schemeClr val="phClr">
                <a:tint val="73000"/>
                <a:satMod val="103000"/>
                <a:lumMod val="104999"/>
              </a:schemeClr>
            </a:gs>
            <a:gs pos="100000">
              <a:schemeClr val="phClr">
                <a:tint val="81000"/>
                <a:satMod val="109000"/>
                <a:lumMod val="104999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>
          <a:solidFill>
            <a:schemeClr val="phClr"/>
          </a:solidFill>
          <a:prstDash val="solid"/>
          <a:miter lim="800000"/>
        </a:ln>
        <a:ln w="12700" cap="flat">
          <a:solidFill>
            <a:schemeClr val="phClr"/>
          </a:solidFill>
          <a:prstDash val="solid"/>
          <a:miter lim="800000"/>
        </a:ln>
        <a:ln w="19050" cap="flat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6_Content_Layouts_with_Logo">
  <a:themeElements>
    <a:clrScheme name="Custom 1">
      <a:dk1>
        <a:srgbClr val="272727"/>
      </a:dk1>
      <a:lt1>
        <a:sysClr val="window" lastClr="FFFFFF"/>
      </a:lt1>
      <a:dk2>
        <a:srgbClr val="272727"/>
      </a:dk2>
      <a:lt2>
        <a:srgbClr val="E7E7E7"/>
      </a:lt2>
      <a:accent1>
        <a:srgbClr val="8D9922"/>
      </a:accent1>
      <a:accent2>
        <a:srgbClr val="A6B339"/>
      </a:accent2>
      <a:accent3>
        <a:srgbClr val="C0CC56"/>
      </a:accent3>
      <a:accent4>
        <a:srgbClr val="FEE599"/>
      </a:accent4>
      <a:accent5>
        <a:srgbClr val="FFD965"/>
      </a:accent5>
      <a:accent6>
        <a:srgbClr val="BF9000"/>
      </a:accent6>
      <a:hlink>
        <a:srgbClr val="037199"/>
      </a:hlink>
      <a:folHlink>
        <a:srgbClr val="025573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ster Presentation Template" id="{B4AEA13F-0B2A-4661-9719-4C12FF136A0A}" vid="{FF044F20-9E9F-4DB3-BA48-1B9FFDF2222E}"/>
    </a:ext>
  </a:extLst>
</a:theme>
</file>

<file path=ppt/theme/theme9.xml><?xml version="1.0" encoding="utf-8"?>
<a:theme xmlns:a="http://schemas.openxmlformats.org/drawingml/2006/main" name="1_Master Presentation">
  <a:themeElements>
    <a:clrScheme name="Custom 2">
      <a:dk1>
        <a:srgbClr val="272727"/>
      </a:dk1>
      <a:lt1>
        <a:sysClr val="window" lastClr="FFFFFF"/>
      </a:lt1>
      <a:dk2>
        <a:srgbClr val="272727"/>
      </a:dk2>
      <a:lt2>
        <a:srgbClr val="E7E7E7"/>
      </a:lt2>
      <a:accent1>
        <a:srgbClr val="8D9922"/>
      </a:accent1>
      <a:accent2>
        <a:srgbClr val="FAA71B"/>
      </a:accent2>
      <a:accent3>
        <a:srgbClr val="A6B339"/>
      </a:accent3>
      <a:accent4>
        <a:srgbClr val="009EE4"/>
      </a:accent4>
      <a:accent5>
        <a:srgbClr val="C0CC56"/>
      </a:accent5>
      <a:accent6>
        <a:srgbClr val="FFD050"/>
      </a:accent6>
      <a:hlink>
        <a:srgbClr val="037199"/>
      </a:hlink>
      <a:folHlink>
        <a:srgbClr val="025573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Master Presentation Template" id="{B4AEA13F-0B2A-4661-9719-4C12FF136A0A}" vid="{9FEE93B5-5719-464F-83E0-A7A04E878355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60E7EE8B603AF41BA076BCB6E2D2CAC" ma:contentTypeVersion="13" ma:contentTypeDescription="Ein neues Dokument erstellen." ma:contentTypeScope="" ma:versionID="f6228e7e3d3731329c7aaca811dca7d7">
  <xsd:schema xmlns:xsd="http://www.w3.org/2001/XMLSchema" xmlns:xs="http://www.w3.org/2001/XMLSchema" xmlns:p="http://schemas.microsoft.com/office/2006/metadata/properties" xmlns:ns2="f66c8564-adf7-43bb-924b-5e12af2166f8" xmlns:ns3="969f8618-9a33-435f-bd9d-8f0c88c376e5" targetNamespace="http://schemas.microsoft.com/office/2006/metadata/properties" ma:root="true" ma:fieldsID="872e88e5da8d1f100efca6677b0393ae" ns2:_="" ns3:_="">
    <xsd:import namespace="f66c8564-adf7-43bb-924b-5e12af2166f8"/>
    <xsd:import namespace="969f8618-9a33-435f-bd9d-8f0c88c376e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Favori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6c8564-adf7-43bb-924b-5e12af2166f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Bildmarkierungen" ma:readOnly="false" ma:fieldId="{5cf76f15-5ced-4ddc-b409-7134ff3c332f}" ma:taxonomyMulti="true" ma:sspId="9af61b5a-5827-48cd-bca5-b721ab166d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Favorite" ma:index="20" nillable="true" ma:displayName="Favorite" ma:default="0" ma:internalName="Favorit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9f8618-9a33-435f-bd9d-8f0c88c376e5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bfa38305-c386-4038-810c-d9a3025a536b}" ma:internalName="TaxCatchAll" ma:showField="CatchAllData" ma:web="969f8618-9a33-435f-bd9d-8f0c88c376e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69f8618-9a33-435f-bd9d-8f0c88c376e5" xsi:nil="true"/>
    <Favorite xmlns="f66c8564-adf7-43bb-924b-5e12af2166f8">false</Favorite>
    <lcf76f155ced4ddcb4097134ff3c332f xmlns="f66c8564-adf7-43bb-924b-5e12af2166f8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793B6DA-DC9C-455B-A2D4-F79CC6A14620}"/>
</file>

<file path=customXml/itemProps2.xml><?xml version="1.0" encoding="utf-8"?>
<ds:datastoreItem xmlns:ds="http://schemas.openxmlformats.org/officeDocument/2006/customXml" ds:itemID="{F13C95A4-65B2-4677-A56F-9C4B66A5DF88}">
  <ds:schemaRefs>
    <ds:schemaRef ds:uri="http://schemas.microsoft.com/office/2006/metadata/properties"/>
    <ds:schemaRef ds:uri="http://schemas.microsoft.com/office/infopath/2007/PartnerControls"/>
    <ds:schemaRef ds:uri="969f8618-9a33-435f-bd9d-8f0c88c376e5"/>
    <ds:schemaRef ds:uri="f66c8564-adf7-43bb-924b-5e12af2166f8"/>
  </ds:schemaRefs>
</ds:datastoreItem>
</file>

<file path=customXml/itemProps3.xml><?xml version="1.0" encoding="utf-8"?>
<ds:datastoreItem xmlns:ds="http://schemas.openxmlformats.org/officeDocument/2006/customXml" ds:itemID="{ACBC75E0-BD92-4D8F-AE21-9F506AF8A19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Master Presentation Template</Template>
  <TotalTime>0</TotalTime>
  <Words>9317</Words>
  <Application>Microsoft Office PowerPoint</Application>
  <PresentationFormat>Widescreen</PresentationFormat>
  <Paragraphs>1114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10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Master Presentation</vt:lpstr>
      <vt:lpstr>Content_Layouts_with_Logo</vt:lpstr>
      <vt:lpstr>Content_Layouts_No_Logo</vt:lpstr>
      <vt:lpstr>2_Master Presentation</vt:lpstr>
      <vt:lpstr>4_Content_Layouts_with_Logo</vt:lpstr>
      <vt:lpstr>1_Content_Layouts_No_Logo</vt:lpstr>
      <vt:lpstr>2_Content_Layouts_with_Logo</vt:lpstr>
      <vt:lpstr>6_Content_Layouts_with_Logo</vt:lpstr>
      <vt:lpstr>1_Master Presentation</vt:lpstr>
      <vt:lpstr>2_Content_Layouts_No_Logo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Hartmut Wimmer</dc:creator>
  <cp:lastModifiedBy>Mischa Crumbach</cp:lastModifiedBy>
  <cp:revision>537</cp:revision>
  <dcterms:created xsi:type="dcterms:W3CDTF">2020-12-24T11:22:41Z</dcterms:created>
  <dcterms:modified xsi:type="dcterms:W3CDTF">2026-03-25T14:45:23Z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0x010100060E7EE8B603AF41BA076BCB6E2D2CAC</vt:lpwstr>
  </property>
  <property fmtid="{D5CDD505-2E9C-101B-9397-08002B2CF9AE}" pid="3" name="MediaServiceImageTags">
    <vt:lpwstr/>
  </property>
</Properties>
</file>